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3"/>
    <p:sldMasterId id="2147483672" r:id="rId4"/>
    <p:sldMasterId id="2147483684" r:id="rId5"/>
    <p:sldMasterId id="2147483696" r:id="rId6"/>
    <p:sldMasterId id="2147483708" r:id="rId7"/>
  </p:sldMasterIdLst>
  <p:handoutMasterIdLst>
    <p:handoutMasterId r:id="rId15"/>
  </p:handoutMasterIdLst>
  <p:sldIdLst>
    <p:sldId id="267" r:id="rId8"/>
    <p:sldId id="265" r:id="rId9"/>
    <p:sldId id="269" r:id="rId10"/>
    <p:sldId id="270" r:id="rId11"/>
    <p:sldId id="272" r:id="rId12"/>
    <p:sldId id="271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Raleway" pitchFamily="2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0D57"/>
    <a:srgbClr val="591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4270F7-4F09-44EC-BE1A-54FC20E2C75D}" v="13" dt="2022-09-12T08:25:41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694"/>
  </p:normalViewPr>
  <p:slideViewPr>
    <p:cSldViewPr snapToGrid="0">
      <p:cViewPr varScale="1">
        <p:scale>
          <a:sx n="43" d="100"/>
          <a:sy n="43" d="100"/>
        </p:scale>
        <p:origin x="668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font" Target="fonts/font6.fntdata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5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4.xml"/><Relationship Id="rId24" Type="http://schemas.openxmlformats.org/officeDocument/2006/relationships/font" Target="fonts/font9.fntdata"/><Relationship Id="rId5" Type="http://schemas.openxmlformats.org/officeDocument/2006/relationships/slideMaster" Target="slideMasters/slideMaster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nere  Samantha" userId="e2352530-b328-4cf3-9afe-431a9b8ed57c" providerId="ADAL" clId="{E64270F7-4F09-44EC-BE1A-54FC20E2C75D}"/>
    <pc:docChg chg="undo custSel addSld delSld modSld sldOrd">
      <pc:chgData name="Cenere  Samantha" userId="e2352530-b328-4cf3-9afe-431a9b8ed57c" providerId="ADAL" clId="{E64270F7-4F09-44EC-BE1A-54FC20E2C75D}" dt="2022-09-12T08:26:48.707" v="2451" actId="20577"/>
      <pc:docMkLst>
        <pc:docMk/>
      </pc:docMkLst>
      <pc:sldChg chg="addSp delSp modSp mod modClrScheme modAnim chgLayout">
        <pc:chgData name="Cenere  Samantha" userId="e2352530-b328-4cf3-9afe-431a9b8ed57c" providerId="ADAL" clId="{E64270F7-4F09-44EC-BE1A-54FC20E2C75D}" dt="2022-09-12T08:25:41.536" v="2449"/>
        <pc:sldMkLst>
          <pc:docMk/>
          <pc:sldMk cId="1125271304" sldId="265"/>
        </pc:sldMkLst>
        <pc:spChg chg="mod ord">
          <ac:chgData name="Cenere  Samantha" userId="e2352530-b328-4cf3-9afe-431a9b8ed57c" providerId="ADAL" clId="{E64270F7-4F09-44EC-BE1A-54FC20E2C75D}" dt="2022-09-11T12:34:49.493" v="965" actId="700"/>
          <ac:spMkLst>
            <pc:docMk/>
            <pc:sldMk cId="1125271304" sldId="265"/>
            <ac:spMk id="2" creationId="{2550A19D-BAF8-6514-57C0-F0E7FF1D4968}"/>
          </ac:spMkLst>
        </pc:spChg>
        <pc:spChg chg="add del mod">
          <ac:chgData name="Cenere  Samantha" userId="e2352530-b328-4cf3-9afe-431a9b8ed57c" providerId="ADAL" clId="{E64270F7-4F09-44EC-BE1A-54FC20E2C75D}" dt="2022-09-11T12:35:06.670" v="967" actId="478"/>
          <ac:spMkLst>
            <pc:docMk/>
            <pc:sldMk cId="1125271304" sldId="265"/>
            <ac:spMk id="3" creationId="{CF5DF188-EE9D-9320-326F-3090F97B416C}"/>
          </ac:spMkLst>
        </pc:spChg>
        <pc:spChg chg="add mod ord">
          <ac:chgData name="Cenere  Samantha" userId="e2352530-b328-4cf3-9afe-431a9b8ed57c" providerId="ADAL" clId="{E64270F7-4F09-44EC-BE1A-54FC20E2C75D}" dt="2022-09-12T07:52:25.772" v="2383" actId="113"/>
          <ac:spMkLst>
            <pc:docMk/>
            <pc:sldMk cId="1125271304" sldId="265"/>
            <ac:spMk id="5" creationId="{0A3290D4-65F5-7D11-982A-913233E4B3FA}"/>
          </ac:spMkLst>
        </pc:spChg>
        <pc:spChg chg="add mod">
          <ac:chgData name="Cenere  Samantha" userId="e2352530-b328-4cf3-9afe-431a9b8ed57c" providerId="ADAL" clId="{E64270F7-4F09-44EC-BE1A-54FC20E2C75D}" dt="2022-09-12T08:09:01.519" v="2386" actId="207"/>
          <ac:spMkLst>
            <pc:docMk/>
            <pc:sldMk cId="1125271304" sldId="265"/>
            <ac:spMk id="6" creationId="{E0F89B92-CA82-5189-6E43-5CE6F6EA9BA8}"/>
          </ac:spMkLst>
        </pc:spChg>
        <pc:spChg chg="add del mod">
          <ac:chgData name="Cenere  Samantha" userId="e2352530-b328-4cf3-9afe-431a9b8ed57c" providerId="ADAL" clId="{E64270F7-4F09-44EC-BE1A-54FC20E2C75D}" dt="2022-09-12T08:09:09.502" v="2389"/>
          <ac:spMkLst>
            <pc:docMk/>
            <pc:sldMk cId="1125271304" sldId="265"/>
            <ac:spMk id="7" creationId="{8555AD53-60EA-A0BA-618B-F073C6F6C9B3}"/>
          </ac:spMkLst>
        </pc:spChg>
        <pc:spChg chg="add mod">
          <ac:chgData name="Cenere  Samantha" userId="e2352530-b328-4cf3-9afe-431a9b8ed57c" providerId="ADAL" clId="{E64270F7-4F09-44EC-BE1A-54FC20E2C75D}" dt="2022-09-12T08:10:32.145" v="2448" actId="2711"/>
          <ac:spMkLst>
            <pc:docMk/>
            <pc:sldMk cId="1125271304" sldId="265"/>
            <ac:spMk id="8" creationId="{A4E63AFC-BCD1-EAA6-7D95-34BE3D2981F0}"/>
          </ac:spMkLst>
        </pc:spChg>
        <pc:picChg chg="add mod modCrop">
          <ac:chgData name="Cenere  Samantha" userId="e2352530-b328-4cf3-9afe-431a9b8ed57c" providerId="ADAL" clId="{E64270F7-4F09-44EC-BE1A-54FC20E2C75D}" dt="2022-09-11T13:19:31.913" v="1773" actId="1076"/>
          <ac:picMkLst>
            <pc:docMk/>
            <pc:sldMk cId="1125271304" sldId="265"/>
            <ac:picMk id="4" creationId="{E1D15CE0-91A7-F749-86B1-903A98B735FC}"/>
          </ac:picMkLst>
        </pc:picChg>
      </pc:sldChg>
      <pc:sldChg chg="modSp mod">
        <pc:chgData name="Cenere  Samantha" userId="e2352530-b328-4cf3-9afe-431a9b8ed57c" providerId="ADAL" clId="{E64270F7-4F09-44EC-BE1A-54FC20E2C75D}" dt="2022-09-11T09:41:57.679" v="122" actId="114"/>
        <pc:sldMkLst>
          <pc:docMk/>
          <pc:sldMk cId="2469388378" sldId="267"/>
        </pc:sldMkLst>
        <pc:spChg chg="mod">
          <ac:chgData name="Cenere  Samantha" userId="e2352530-b328-4cf3-9afe-431a9b8ed57c" providerId="ADAL" clId="{E64270F7-4F09-44EC-BE1A-54FC20E2C75D}" dt="2022-09-11T09:41:47.508" v="120" actId="1076"/>
          <ac:spMkLst>
            <pc:docMk/>
            <pc:sldMk cId="2469388378" sldId="267"/>
            <ac:spMk id="2" creationId="{2E8D9511-033C-33FC-AFD6-22D4877CCC34}"/>
          </ac:spMkLst>
        </pc:spChg>
        <pc:spChg chg="mod">
          <ac:chgData name="Cenere  Samantha" userId="e2352530-b328-4cf3-9afe-431a9b8ed57c" providerId="ADAL" clId="{E64270F7-4F09-44EC-BE1A-54FC20E2C75D}" dt="2022-09-11T09:41:57.679" v="122" actId="114"/>
          <ac:spMkLst>
            <pc:docMk/>
            <pc:sldMk cId="2469388378" sldId="267"/>
            <ac:spMk id="3" creationId="{BE91588F-EB98-AE68-2E1D-6C83E774642A}"/>
          </ac:spMkLst>
        </pc:spChg>
      </pc:sldChg>
      <pc:sldChg chg="delSp modSp mod">
        <pc:chgData name="Cenere  Samantha" userId="e2352530-b328-4cf3-9afe-431a9b8ed57c" providerId="ADAL" clId="{E64270F7-4F09-44EC-BE1A-54FC20E2C75D}" dt="2022-09-11T09:42:39.223" v="156" actId="478"/>
        <pc:sldMkLst>
          <pc:docMk/>
          <pc:sldMk cId="969572276" sldId="268"/>
        </pc:sldMkLst>
        <pc:spChg chg="del">
          <ac:chgData name="Cenere  Samantha" userId="e2352530-b328-4cf3-9afe-431a9b8ed57c" providerId="ADAL" clId="{E64270F7-4F09-44EC-BE1A-54FC20E2C75D}" dt="2022-09-11T09:42:16.977" v="124" actId="478"/>
          <ac:spMkLst>
            <pc:docMk/>
            <pc:sldMk cId="969572276" sldId="268"/>
            <ac:spMk id="3" creationId="{993D34B5-491F-2436-C866-A1DCB4EC113A}"/>
          </ac:spMkLst>
        </pc:spChg>
        <pc:spChg chg="del">
          <ac:chgData name="Cenere  Samantha" userId="e2352530-b328-4cf3-9afe-431a9b8ed57c" providerId="ADAL" clId="{E64270F7-4F09-44EC-BE1A-54FC20E2C75D}" dt="2022-09-11T09:42:15.518" v="123" actId="478"/>
          <ac:spMkLst>
            <pc:docMk/>
            <pc:sldMk cId="969572276" sldId="268"/>
            <ac:spMk id="4" creationId="{4FB14162-06CE-EBCA-9B4C-A3690081928B}"/>
          </ac:spMkLst>
        </pc:spChg>
        <pc:spChg chg="mod">
          <ac:chgData name="Cenere  Samantha" userId="e2352530-b328-4cf3-9afe-431a9b8ed57c" providerId="ADAL" clId="{E64270F7-4F09-44EC-BE1A-54FC20E2C75D}" dt="2022-09-11T09:42:32.613" v="154" actId="20577"/>
          <ac:spMkLst>
            <pc:docMk/>
            <pc:sldMk cId="969572276" sldId="268"/>
            <ac:spMk id="6" creationId="{3A1F6EFF-A7E9-B0D9-50D2-ABCE857FA691}"/>
          </ac:spMkLst>
        </pc:spChg>
        <pc:spChg chg="del">
          <ac:chgData name="Cenere  Samantha" userId="e2352530-b328-4cf3-9afe-431a9b8ed57c" providerId="ADAL" clId="{E64270F7-4F09-44EC-BE1A-54FC20E2C75D}" dt="2022-09-11T09:42:35.836" v="155" actId="478"/>
          <ac:spMkLst>
            <pc:docMk/>
            <pc:sldMk cId="969572276" sldId="268"/>
            <ac:spMk id="7" creationId="{5C69DF23-2EF6-904E-4266-6E58E5308DA8}"/>
          </ac:spMkLst>
        </pc:spChg>
        <pc:spChg chg="del">
          <ac:chgData name="Cenere  Samantha" userId="e2352530-b328-4cf3-9afe-431a9b8ed57c" providerId="ADAL" clId="{E64270F7-4F09-44EC-BE1A-54FC20E2C75D}" dt="2022-09-11T09:42:39.223" v="156" actId="478"/>
          <ac:spMkLst>
            <pc:docMk/>
            <pc:sldMk cId="969572276" sldId="268"/>
            <ac:spMk id="8" creationId="{86D2F318-4513-2530-A466-B5F61308151F}"/>
          </ac:spMkLst>
        </pc:spChg>
      </pc:sldChg>
      <pc:sldChg chg="addSp delSp modSp add mod modClrScheme chgLayout">
        <pc:chgData name="Cenere  Samantha" userId="e2352530-b328-4cf3-9afe-431a9b8ed57c" providerId="ADAL" clId="{E64270F7-4F09-44EC-BE1A-54FC20E2C75D}" dt="2022-09-12T07:51:53.045" v="2377" actId="113"/>
        <pc:sldMkLst>
          <pc:docMk/>
          <pc:sldMk cId="474131802" sldId="269"/>
        </pc:sldMkLst>
        <pc:spChg chg="mod ord">
          <ac:chgData name="Cenere  Samantha" userId="e2352530-b328-4cf3-9afe-431a9b8ed57c" providerId="ADAL" clId="{E64270F7-4F09-44EC-BE1A-54FC20E2C75D}" dt="2022-09-12T07:45:27.249" v="2348" actId="20577"/>
          <ac:spMkLst>
            <pc:docMk/>
            <pc:sldMk cId="474131802" sldId="269"/>
            <ac:spMk id="2" creationId="{2550A19D-BAF8-6514-57C0-F0E7FF1D4968}"/>
          </ac:spMkLst>
        </pc:spChg>
        <pc:spChg chg="del mod">
          <ac:chgData name="Cenere  Samantha" userId="e2352530-b328-4cf3-9afe-431a9b8ed57c" providerId="ADAL" clId="{E64270F7-4F09-44EC-BE1A-54FC20E2C75D}" dt="2022-09-11T12:34:34.098" v="962" actId="478"/>
          <ac:spMkLst>
            <pc:docMk/>
            <pc:sldMk cId="474131802" sldId="269"/>
            <ac:spMk id="3" creationId="{CF5DF188-EE9D-9320-326F-3090F97B416C}"/>
          </ac:spMkLst>
        </pc:spChg>
        <pc:spChg chg="add del mod">
          <ac:chgData name="Cenere  Samantha" userId="e2352530-b328-4cf3-9afe-431a9b8ed57c" providerId="ADAL" clId="{E64270F7-4F09-44EC-BE1A-54FC20E2C75D}" dt="2022-09-11T12:34:16.837" v="960"/>
          <ac:spMkLst>
            <pc:docMk/>
            <pc:sldMk cId="474131802" sldId="269"/>
            <ac:spMk id="5" creationId="{247E7C28-BE7D-DA2B-12FA-FEE8FE3866F7}"/>
          </ac:spMkLst>
        </pc:spChg>
        <pc:spChg chg="add mod ord">
          <ac:chgData name="Cenere  Samantha" userId="e2352530-b328-4cf3-9afe-431a9b8ed57c" providerId="ADAL" clId="{E64270F7-4F09-44EC-BE1A-54FC20E2C75D}" dt="2022-09-12T07:51:53.045" v="2377" actId="113"/>
          <ac:spMkLst>
            <pc:docMk/>
            <pc:sldMk cId="474131802" sldId="269"/>
            <ac:spMk id="6" creationId="{A0CB5819-5751-3AAF-4100-8B5AC864994E}"/>
          </ac:spMkLst>
        </pc:spChg>
        <pc:picChg chg="del">
          <ac:chgData name="Cenere  Samantha" userId="e2352530-b328-4cf3-9afe-431a9b8ed57c" providerId="ADAL" clId="{E64270F7-4F09-44EC-BE1A-54FC20E2C75D}" dt="2022-09-11T10:51:09.669" v="588" actId="478"/>
          <ac:picMkLst>
            <pc:docMk/>
            <pc:sldMk cId="474131802" sldId="269"/>
            <ac:picMk id="4" creationId="{E1D15CE0-91A7-F749-86B1-903A98B735FC}"/>
          </ac:picMkLst>
        </pc:picChg>
      </pc:sldChg>
      <pc:sldChg chg="addSp delSp modSp del mod">
        <pc:chgData name="Cenere  Samantha" userId="e2352530-b328-4cf3-9afe-431a9b8ed57c" providerId="ADAL" clId="{E64270F7-4F09-44EC-BE1A-54FC20E2C75D}" dt="2022-09-11T09:44:14.666" v="163" actId="2696"/>
        <pc:sldMkLst>
          <pc:docMk/>
          <pc:sldMk cId="742845912" sldId="269"/>
        </pc:sldMkLst>
        <pc:picChg chg="add del mod">
          <ac:chgData name="Cenere  Samantha" userId="e2352530-b328-4cf3-9afe-431a9b8ed57c" providerId="ADAL" clId="{E64270F7-4F09-44EC-BE1A-54FC20E2C75D}" dt="2022-09-11T09:44:09.388" v="162"/>
          <ac:picMkLst>
            <pc:docMk/>
            <pc:sldMk cId="742845912" sldId="269"/>
            <ac:picMk id="11" creationId="{7C65B281-5FA2-CAF3-32C2-DCC65127FBA8}"/>
          </ac:picMkLst>
        </pc:picChg>
      </pc:sldChg>
      <pc:sldChg chg="addSp delSp modSp add mod modClrScheme chgLayout">
        <pc:chgData name="Cenere  Samantha" userId="e2352530-b328-4cf3-9afe-431a9b8ed57c" providerId="ADAL" clId="{E64270F7-4F09-44EC-BE1A-54FC20E2C75D}" dt="2022-09-12T07:52:06.203" v="2379" actId="113"/>
        <pc:sldMkLst>
          <pc:docMk/>
          <pc:sldMk cId="1193428902" sldId="270"/>
        </pc:sldMkLst>
        <pc:spChg chg="mod ord">
          <ac:chgData name="Cenere  Samantha" userId="e2352530-b328-4cf3-9afe-431a9b8ed57c" providerId="ADAL" clId="{E64270F7-4F09-44EC-BE1A-54FC20E2C75D}" dt="2022-09-11T12:33:54.002" v="957" actId="700"/>
          <ac:spMkLst>
            <pc:docMk/>
            <pc:sldMk cId="1193428902" sldId="270"/>
            <ac:spMk id="2" creationId="{2550A19D-BAF8-6514-57C0-F0E7FF1D4968}"/>
          </ac:spMkLst>
        </pc:spChg>
        <pc:spChg chg="del">
          <ac:chgData name="Cenere  Samantha" userId="e2352530-b328-4cf3-9afe-431a9b8ed57c" providerId="ADAL" clId="{E64270F7-4F09-44EC-BE1A-54FC20E2C75D}" dt="2022-09-11T12:34:00.826" v="958" actId="21"/>
          <ac:spMkLst>
            <pc:docMk/>
            <pc:sldMk cId="1193428902" sldId="270"/>
            <ac:spMk id="3" creationId="{CF5DF188-EE9D-9320-326F-3090F97B416C}"/>
          </ac:spMkLst>
        </pc:spChg>
        <pc:spChg chg="add del mod ord">
          <ac:chgData name="Cenere  Samantha" userId="e2352530-b328-4cf3-9afe-431a9b8ed57c" providerId="ADAL" clId="{E64270F7-4F09-44EC-BE1A-54FC20E2C75D}" dt="2022-09-11T12:34:08.127" v="959"/>
          <ac:spMkLst>
            <pc:docMk/>
            <pc:sldMk cId="1193428902" sldId="270"/>
            <ac:spMk id="4" creationId="{906F0F1E-7DBA-E52F-C3D2-6AB329008DB2}"/>
          </ac:spMkLst>
        </pc:spChg>
        <pc:spChg chg="add mod">
          <ac:chgData name="Cenere  Samantha" userId="e2352530-b328-4cf3-9afe-431a9b8ed57c" providerId="ADAL" clId="{E64270F7-4F09-44EC-BE1A-54FC20E2C75D}" dt="2022-09-12T07:52:06.203" v="2379" actId="113"/>
          <ac:spMkLst>
            <pc:docMk/>
            <pc:sldMk cId="1193428902" sldId="270"/>
            <ac:spMk id="5" creationId="{6EF76C22-6131-F860-8817-00241247995A}"/>
          </ac:spMkLst>
        </pc:spChg>
      </pc:sldChg>
      <pc:sldChg chg="modSp new mod">
        <pc:chgData name="Cenere  Samantha" userId="e2352530-b328-4cf3-9afe-431a9b8ed57c" providerId="ADAL" clId="{E64270F7-4F09-44EC-BE1A-54FC20E2C75D}" dt="2022-09-12T08:26:48.707" v="2451" actId="20577"/>
        <pc:sldMkLst>
          <pc:docMk/>
          <pc:sldMk cId="1933832776" sldId="271"/>
        </pc:sldMkLst>
        <pc:spChg chg="mod">
          <ac:chgData name="Cenere  Samantha" userId="e2352530-b328-4cf3-9afe-431a9b8ed57c" providerId="ADAL" clId="{E64270F7-4F09-44EC-BE1A-54FC20E2C75D}" dt="2022-09-11T12:33:35.748" v="956" actId="113"/>
          <ac:spMkLst>
            <pc:docMk/>
            <pc:sldMk cId="1933832776" sldId="271"/>
            <ac:spMk id="2" creationId="{6B23342E-7DB9-EBE6-D09C-91B205DC6216}"/>
          </ac:spMkLst>
        </pc:spChg>
        <pc:spChg chg="mod">
          <ac:chgData name="Cenere  Samantha" userId="e2352530-b328-4cf3-9afe-431a9b8ed57c" providerId="ADAL" clId="{E64270F7-4F09-44EC-BE1A-54FC20E2C75D}" dt="2022-09-12T08:26:48.707" v="2451" actId="20577"/>
          <ac:spMkLst>
            <pc:docMk/>
            <pc:sldMk cId="1933832776" sldId="271"/>
            <ac:spMk id="3" creationId="{401142C9-CCDC-11A1-E0DE-A21C86BD692B}"/>
          </ac:spMkLst>
        </pc:spChg>
      </pc:sldChg>
      <pc:sldChg chg="addSp modSp new mod ord modAnim">
        <pc:chgData name="Cenere  Samantha" userId="e2352530-b328-4cf3-9afe-431a9b8ed57c" providerId="ADAL" clId="{E64270F7-4F09-44EC-BE1A-54FC20E2C75D}" dt="2022-09-12T07:49:16.485" v="2368"/>
        <pc:sldMkLst>
          <pc:docMk/>
          <pc:sldMk cId="3372027466" sldId="272"/>
        </pc:sldMkLst>
        <pc:spChg chg="add mod">
          <ac:chgData name="Cenere  Samantha" userId="e2352530-b328-4cf3-9afe-431a9b8ed57c" providerId="ADAL" clId="{E64270F7-4F09-44EC-BE1A-54FC20E2C75D}" dt="2022-09-12T07:49:06.571" v="2367" actId="113"/>
          <ac:spMkLst>
            <pc:docMk/>
            <pc:sldMk cId="3372027466" sldId="272"/>
            <ac:spMk id="7" creationId="{E0E16548-63EB-9422-C0F8-3A0DC79D789A}"/>
          </ac:spMkLst>
        </pc:spChg>
        <pc:picChg chg="add mod">
          <ac:chgData name="Cenere  Samantha" userId="e2352530-b328-4cf3-9afe-431a9b8ed57c" providerId="ADAL" clId="{E64270F7-4F09-44EC-BE1A-54FC20E2C75D}" dt="2022-09-11T12:36:58.794" v="978" actId="14100"/>
          <ac:picMkLst>
            <pc:docMk/>
            <pc:sldMk cId="3372027466" sldId="272"/>
            <ac:picMk id="2" creationId="{16CC61FE-3E5E-B93D-728C-C6215A253DD9}"/>
          </ac:picMkLst>
        </pc:picChg>
        <pc:cxnChg chg="add mod">
          <ac:chgData name="Cenere  Samantha" userId="e2352530-b328-4cf3-9afe-431a9b8ed57c" providerId="ADAL" clId="{E64270F7-4F09-44EC-BE1A-54FC20E2C75D}" dt="2022-09-12T07:47:56.479" v="2354" actId="14100"/>
          <ac:cxnSpMkLst>
            <pc:docMk/>
            <pc:sldMk cId="3372027466" sldId="272"/>
            <ac:cxnSpMk id="4" creationId="{5BA7A7A1-A6FB-C930-A24E-BBAD5F0BD14B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00B8EFD-CD79-B51F-5AF4-F8B4E46E7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DCCFB01-D057-6932-77FA-20CB5BCC0F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4813B-0819-431B-B335-D8E806AAC6D0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B5512FE-A54E-D612-36E6-B958170433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6B919D3-079C-D5AC-FE11-939E828A79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9D331-06D4-4490-8110-C253EA01CF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683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BE8ABB-AD78-FCC2-0FDC-76350AA20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50E20F6-7891-3B9D-DA2E-31815F2A0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520B69-3CCD-6928-7330-E15C7AE5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38292A-214B-1B98-6401-CD74FD61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D97677-0D38-EC69-8F67-DCC4BA75E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376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4A8C1B-EBD2-5371-47A8-7EEB9B30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DF122-8674-1AAB-4813-99B9CBCE1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F6A964-A513-1E2C-849E-55B53066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64DA40-BFCC-1F27-0615-A8C4DC43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B21D00-AE8B-9C95-32D6-8FBF4D81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18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829E2-27BF-52F4-21E9-A84E04F1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7A66B5-348B-B168-F50B-38C46DB17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36D985-6AB6-8A33-6AFA-A52AA23A43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F2B6C6-C097-F46D-A84F-34B8EA51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9A39EC-D1A1-1F7A-B214-413A65DA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807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0A5A4-6696-A97E-85D8-1BB56EF2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CCB164-DCF2-4F98-1227-8D6FF3D11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411E089-F6C5-77FF-B3E5-B82C0FA62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F2F7B9-05C2-C8C9-C934-F6E83982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2CADCD-0079-011A-FC24-7795A854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F6F83F8-A2BE-FEA5-80D2-3548B2CC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50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B0AEEE-11D3-165E-71BC-5BC801CAC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C82580-3951-2054-D5BF-FBA1FC2C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24DFCF5-3919-598B-BBD9-E507A027D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F3FFA6B-3378-587E-8BAF-DFDFDF61E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016CA7F-0C48-79CF-C9E7-59F47184C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911A20B-D183-CDF6-FA3E-9FF0BF8D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821C21D-C804-8017-87A5-AC86F75D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3F76C2F-D8CF-4F67-4A5A-93C790F8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2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D0A772-F114-6C00-C70C-7B4489DC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660713E-01D0-BF27-1E43-3281F57265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C7B408-AEC2-422F-F666-8234BB3D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93CD2F0-B40C-2515-B432-8CADBF56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74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88C2676-5FF7-290A-CE2A-5F9D8EAE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C6E0391-F6BC-CB19-31DA-6D104635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BA85A7-094A-74F3-C628-7AC0D8D75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518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87867-FDFB-B7D5-CA46-19BF0F41E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2D7291-CC86-DF0A-2545-D2B0B348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739A79-5882-BE28-007C-45324C9AC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E20816-C880-3924-8079-DB2DADDE5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763C17-AEBE-D104-34FC-F3EED6F3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DA87074-45A0-2A39-4638-40225E19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595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E9C605-F4B1-AA3A-09E6-A43DB228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4E870EF-0AED-832A-98A7-F2922593E9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D01AC02-2C1F-3589-0C83-6ABBB52D3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798B30-B894-A7AA-FC42-19555274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6BAC43-10B4-CDA6-382B-16603971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ED6357-CBCD-DE9D-40D2-1AC5DBF5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40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68FC42-1787-32B0-AD70-FAAFE3D19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D7BABE9-8C75-D172-B69F-3898AA3C6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63640F-ACB2-018A-5874-CF48162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D932F5-B5D6-AB01-BF53-A9BC7847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5F2619-BB6E-27A0-449C-47C5BCC5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94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C14B87E-3B86-1A23-B13F-FB41C27C5C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5EFA56-78B8-6738-6905-965B2C88E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80A640-3C7A-59A8-FB65-69AB3115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37843C3-688F-46F0-A44B-A07C52419B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CB72F1-0394-C285-B780-84D13E3AA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F8D28E-93E6-731A-DDB6-B5D3F3E7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7715A84-AC21-4B53-AD72-758FF1381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181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8610DF-5AB9-B3BC-75BC-0C0343C69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3845E4-72A6-9A8D-B2AE-31BA31FE0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7A66AB-8658-D76B-ED93-00F69F7F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FF5659-8DD4-6080-97AA-0EC8A2A4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7B30F6-A3A8-137B-FE16-320D2D033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289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9AE80E-2D82-05C6-F713-D229C9D2F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C079BE-D11B-5CED-BB1C-A3D74FC64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EB841B-D866-066C-7628-664B5EA99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BCA9B5-C825-E9D7-9565-61FFC862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3ED846-EA84-E6F2-94A5-45F3EAEE4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216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52BBBB-52C8-BC8D-93CF-E52F53EB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DC2017-D52E-8347-751F-CFC44FC7E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BD566A-3745-736F-DFA5-595AF99F5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EB2C62-4289-67AF-D7C9-BB3F8190A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87D9B4-A606-AFE6-8593-FDA6627B9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5259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58DF39-3D58-DA46-8724-2176AE1D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854BAB-5F9E-CF7F-09BE-A2608749F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3B8360-34A3-2F60-D662-164E279BF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C03D15-3A63-058E-D7C9-64196620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A05915-13CD-3DA0-5DE1-5BAFC526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BBB6A0-3829-C30B-39C0-B5105B67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581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88D949-65B8-51D4-16E6-28329F41C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B9E923-AC7F-299D-461B-F08E5D5D6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0874AC-8796-0F27-714E-4793A21CB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A72DEE-A467-2ABA-958F-6DAD72657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64D626-5ADF-FA7A-04A8-4C957B36F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6999C5B-F260-E654-BFBA-554EF2A25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A03EB7D-3C2B-3497-B0F2-235734439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2F17100-854C-2200-6F5C-0D1D636B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6925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92A2E9-CE46-EFAC-5C2C-74213CBEA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DDD2A2-B9A8-3E9D-F7F4-422E0DF67B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FE4F716-7E6B-6EB6-FF95-F234BB97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3964B19-EF71-7F1B-7ED8-B491EC4F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993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CC3052E-483D-89C1-113C-3B217DEAC7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7FB711D-9F1D-E0FA-482E-D6564626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E9AF957-E4D7-75C9-6025-74AA7FA7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309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74DB14-15E2-35C9-CA81-466CDC865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4E5DCE-3E50-66CF-D197-B607C9979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F85B85-41B2-FDF0-705D-01771CB77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5DD225-FD10-311E-8CE3-9C61703628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D78C7B-63C7-CC7D-95A1-07F74B7D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BB80E86-ADB2-DBA0-38C4-936A27B5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8034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4932DF-CEE2-07B8-73C4-C6CB162D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BB482AD-4EA4-21C5-F036-8F99638F54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BCD5B8-D9AE-E0EA-1652-E4A89ED94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CF225F-4D7A-7294-5CCC-AB4EF9B9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B4C7AF-4A25-9410-B500-D790BEB7B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003F85-6A81-018C-270A-0197594D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906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4C9DC0-348C-D0CC-D1A0-69DD0B8D9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70ADB12-1066-051B-00D0-7570670B3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69B554-02E3-36D4-5B08-B2D14FB8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E415EA-E074-AE17-C309-5129A91E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6BBCE5-F3C5-7CE3-B8C6-2BAE56DFD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4678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F581D31-D947-BFE6-EA07-87636789F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203FD01-D12D-E8B4-FCC0-9A90CC331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B871C3-74E8-8869-AAF7-8A0265B4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CA6A9087-4514-44EE-89A4-434ACB5B740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4315BE-F7AD-DAB5-F128-9F1A06F3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2D2B1F-DCB1-32C2-7CB1-8DAE2BD8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BBDE62DB-3219-48C1-9BC0-1DAD7F66FE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675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09288A-AD18-8E21-DE38-07699E387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ED330EC-EFAC-A9F5-DB5F-DF880749E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574826-5682-174D-38E5-89D466B36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3ADF5C-9E45-6677-3D12-28B85297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731306-EC65-0D08-15FA-4573F4DA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C703C2DD-7152-0A24-A9A6-5DF3B387D325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DC3B592-9646-39BA-8EE9-EEC91E20BB9F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60302155-4245-EBDE-90A8-C0CF99B97558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D5B10A8-588A-738B-5705-512E0D976E2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5C1EECA5-DCEF-EF69-6A6B-A4B2ED04F827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9B65C8D-B8BA-6D97-D3A7-FBABB2D5364C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E485F965-4E3A-CD6D-DF6E-52EE91227CD6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BE496032-7347-5BE7-D5F5-17409E363F29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7540D8EB-F00E-AE94-D337-162E72741E57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BAB5E7CB-1B3C-D616-68CC-A06A49078E10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C8D41830-C206-3C7A-C6D4-5BD37056089E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6CB20180-6A71-4892-BE46-C1423C979198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8B3F9D06-3EF1-F1A5-87FF-8AD791A05F7F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F97F6FC6-5B7D-50B5-1E7F-59B0B7278EB4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512A9FA6-AAF6-29E2-11FA-0DE53657BF4C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FC66014F-305A-190A-E51A-67E39F4E7429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7B326834-065A-E9FA-27A4-838D8B24EA7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922782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7CB48D-D79E-CDC7-C35F-BF2FD1814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437BFC-CCF0-B980-76E5-86B69BD34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30E577-E5F7-4495-7709-EC571911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AE6161-46F2-A435-148C-051AA7E5F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11C652-8294-53C5-4174-3988A098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F85D56F9-D296-2050-D9C6-33F8F612A1EE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EE30CC8-1063-A7A9-6369-2DD118F9B84B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59E14DE8-3B07-274F-786D-95A15B2963BD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055D097-4E4F-133D-B315-CA30F3E6BC0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0B5F0AA8-CDB7-C71C-1FA1-31CD0C31E4C2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D91254BB-DDA7-D539-BE27-2A6177D7512D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B8D09AF0-C6E1-1DAD-3844-8EC0FDF294C5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A67AF45B-DD2B-5BC8-F1E3-253D31A4EFDB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488D06DD-58AF-4EE1-2758-30D97D43FB2F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B54E12B-3FF9-7A36-69D8-4BA59B789B89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A507459-4784-6188-CFE5-073070BA3160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A505786E-FCE0-D167-7B85-7C4CED3C6739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B9EB7F68-8CAC-50D1-1B2D-E8D0463ACCD5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3362FAE5-814E-BD6D-C0F4-541F18CCBF8A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498B22FF-90CD-416E-0C22-C91DB6DE45B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4ECB7F79-424C-DA06-8682-213D20B1BF68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5F992C3-54A1-AD69-AB2A-58479544085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303404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3563BA-C39A-E999-E60C-0BE92DC3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293895-A057-38D7-00CC-05EA46713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56D8C9-D9A0-AB9F-6AD5-0B5BEF376B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A09C72-3783-7C3D-046B-4CAECAD9B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B0E86D-461B-2C7F-BDED-6900B49A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2565B62C-AFF6-C506-45DF-8F75FA9D2EE1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66E3BA7-6212-2C17-C205-E48907C83DC0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2C3B2BA2-4B70-9A76-66E9-CC3A9D5A0A6D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C9D2DF9-4FD0-4ECB-E8C4-0D4BDACB591C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348AE7BE-D1EA-521C-8BDA-FF74FDECC2A3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1FC71A6C-7E19-F09E-77B5-E47CED47BD7E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DFE25466-F7E2-47E8-057A-5877116DD79C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1A5CAC45-ECCC-CB25-5B11-EE181E6ED793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277891C0-A04D-E8AB-27BF-C7E5148855A5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812B2A34-91F9-717D-9EFD-F4440FBEEA78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3CAB8DB0-D1CD-640D-589F-3FD119B900F4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586F3CB7-AEE5-F9F3-0BAE-8C80CD2895C1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3977C227-2EA8-AEE4-DDA8-517C6A19501A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CAC2C554-A095-FFC7-961B-656687039CC4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790DCDEE-0D8F-DA93-F962-FCA6255A5B7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14722258-51A9-6B65-D91E-2C8CB29382BE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D8BAAAF-4796-E682-0A38-0E9B444F2A9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3694898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59D42E-5579-A8CA-E765-4F2F18D7B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EDE18C-933C-EED7-15E1-DE46E27F8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7EB0ADF-A876-F95F-2CB0-8BAEC0C5D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9D747C-C89B-2CB4-0261-58C17B10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6173848-8502-8C48-1370-3E6CAC17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39E16D2-C27A-70A6-692F-88CC9D3B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55777D2A-FB0F-1E4A-77F6-0B35650BB515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7118B92-E060-4920-CE74-CBF60DE1F6F2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3C07907B-B110-71E8-18A5-F3242ACEC55E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B4145FA8-6DEA-1E11-D15A-17185083FFC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C5CDEFD5-36FB-B8F2-F316-DC167F18AE1C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EA790C90-DD36-23B5-AF72-22F88E5E1315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8666C936-DBAA-6D7E-0D2C-AE59BE95533D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9E3AD59B-39EE-0EA1-DDA7-5CBAF34D96FB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71CD27B6-AB8F-3271-D32D-3F441E6EDC78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E2184285-A3A2-C13F-45D0-4A83B2B0B211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9778E2FA-6D53-124D-AFBD-88C1818A95E8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4804FA5E-47E2-DE9D-6779-30D4A0DABCA1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CBB99472-2D8B-0C8C-F291-FB87FFE43B86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96E88573-ABF4-5328-27E1-BD986220649E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62D586D-7244-1FD9-6B0C-AE2778CBCFE8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3" name="Group 17">
            <a:extLst>
              <a:ext uri="{FF2B5EF4-FFF2-40B4-BE49-F238E27FC236}">
                <a16:creationId xmlns:a16="http://schemas.microsoft.com/office/drawing/2014/main" id="{31B53961-B2F7-5D67-27AE-376A49BA2D59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FA92B873-8328-A16C-FA1A-B9078302496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1599239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0917C7-B6EB-73EB-8A9A-07E1ECEA5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097214-FC5A-F8B7-8648-0A49D3429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A8DE99A-CF30-A1FC-EFDB-19B464CB1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96B77A4-8A48-077B-4121-6AB036722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92E103F-171E-9AD0-2F58-17B29B2426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2C3CFD0-5FA2-F2BA-73EF-528BE662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0C161B8-1B6B-46F1-9AED-5C7ECDB9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9127739-F12C-17C5-F8E2-69EA56C3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F901494F-E083-0C95-5F53-F5B909647A5E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4DC24D84-AC10-8A1B-9BD8-B43B4045B62D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20E2E003-F930-4A47-4A7F-F42C0A3A8DCB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75E2EF4-34CF-F9B5-BDC3-92111B30BA2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024F375D-197D-108A-3E04-493524E3B562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07EF97CB-375D-F0A2-DE48-233E8C8B3A0D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4F4D13FF-3331-586A-700F-2420475D03A7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60C2FF2B-4043-6D46-5638-F61E5FE6BD3D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38BEE8E6-BD51-465A-DF63-141D8FDA56E4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BBD2BF41-1C91-4AF0-6D75-16C45A9C7090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C4A067CA-57E5-3C1D-75C4-DDA9BB640508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75261ED8-8378-D095-2785-D3EA5CD01300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1ED0D9E3-8CD5-664A-CBBF-77C875668D81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id="{A723319A-B77A-46A6-CDB8-6CEA528A20A2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C4473F3E-BB2A-4110-F23C-B317A1202B2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5" name="Group 17">
            <a:extLst>
              <a:ext uri="{FF2B5EF4-FFF2-40B4-BE49-F238E27FC236}">
                <a16:creationId xmlns:a16="http://schemas.microsoft.com/office/drawing/2014/main" id="{C7DB49B5-6A1E-FDF1-74B8-DF7AEC90C5F1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A3C34504-3B87-8BDC-3A75-905E7EBE1B13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3274761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5F2EEE-D417-99AD-164B-D51DE52F8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149AD9D-BDC2-25B9-8EB8-DA66663F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E3C8ED-CB99-20E8-A0DE-88BDDCBF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2C5805-84F0-FC3C-92B2-5013BC20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3A40EF8F-7B38-1F6B-71A8-038BB711A4EE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731BF0C-F0A5-5FBB-379E-91152556D81B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98AC7FA-E51C-6611-EEF2-2D4A3F569B77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FB90409-A94B-C3B7-5C02-CB4E1F04E96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9C0BD8E5-938F-F686-DB34-285923696BB2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219D7E43-B813-FCC8-8EFA-C85DC369C60B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BAA1C01F-4333-861A-EBC3-07168BF70656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E7DC39C5-C2E0-3F56-6CD1-CD4A77F81BA0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2EAC0CEB-E635-A99E-F4E5-DCD3BED86BD5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BDC1C7C7-6EE1-0B9D-774F-E4EA7F265B9E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452B272-01CA-8E85-EFDA-1CFC17D0B870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79E1EAB9-6223-E8F7-E29C-B21258F75ECF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CDF79334-DE1C-F01F-FA31-EB1988EAB9CD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CA812545-76C7-74D4-4C0B-1FE2D15C41D1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4EBC44A-53C7-0817-56CD-D5A2ADF5B9A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1" name="Group 17">
            <a:extLst>
              <a:ext uri="{FF2B5EF4-FFF2-40B4-BE49-F238E27FC236}">
                <a16:creationId xmlns:a16="http://schemas.microsoft.com/office/drawing/2014/main" id="{27F1C70E-EB06-8B33-A20D-ABAB1B677782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03E01DAD-BC4A-49CE-9A6F-A0BF22E7BCD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2644904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624516-86C2-DCF2-C257-37C7BB00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AA2F833-44F4-D4A3-7DBB-4FB99E46A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5C77B0-B804-FAFB-19AB-7ADBF75E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82E2D611-395D-DF3D-27A9-E3E26C496108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B356F26-7455-2714-7884-4ADB2D5CCD0E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BB1B57FC-C298-A1BF-7D95-ABF2D832A27A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571BCE4-99E6-8B70-0F62-B4A364668F6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D0AE9682-755E-4E98-1AB6-98036E5D52DD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86559CE4-2A18-ACCD-3856-B1B37A06D509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AD16156B-8971-8CED-A446-F12209898651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CE63CAEC-36AF-2698-3DC0-D7709FCD09CA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9BF197E4-A3A1-39F9-AD54-A4903A518D69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7D4891E6-787C-3817-4FB3-331D16E6280F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C0E98CA0-A512-733D-C7C0-43E546DE0E20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1A738E11-FAC6-1B79-DA0D-A19585ABDB28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7FAA3D6B-D19B-2F87-4C65-FF07DB05F791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1C67D555-A983-3EEB-2B67-57316E09BEC0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52A98C79-65BC-3542-FD7D-9E7AB25FE6F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7F48A088-655B-86B9-BC6F-91B98EDD5847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94224008-5965-B6A9-B704-05A432E83DD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959199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676C50-6421-CC18-404D-24E2EBC0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F27560-D416-6777-3E61-2D5BF767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142FBE6-E4F7-42FD-87EE-3AC2ED9FB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BF1890-A02A-EC7E-16AA-26C94B2D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31A4C8-23B5-F461-868B-91DDC9FF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456821-B94E-8D3C-A4A2-1C164CCF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03E5A385-40CE-F881-F19B-8D3AFF662BF3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95EF3DC1-0DB4-0D4D-917F-B5A3CCC7393C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11E579FA-DB85-AD6A-A9F0-7FB82DDDB2AD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B5255AED-04A8-9E3A-7182-82283470912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09B66D2A-F0B7-DAB2-BA3B-A040AD4E565C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ACA1C33-C81D-D613-0F59-B3AA5FCAC7D8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F2FEA19D-ECDA-7689-7BF0-883C1B5242EB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F575230D-8D22-61EB-2FA4-403A8459CAFB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F70E4D13-9CFE-EAD3-4289-8EDEFFF2D78F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774D04F8-CFE8-C435-94C9-6EEC47E2DBA6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BAA3066-9A1F-A6A2-31FA-AC8EDCFE2B55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E5549263-560F-7844-C0E7-BC26AB209F58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53997AEC-9DFF-0308-DF81-EDC0FA93A21E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CAF20DD4-6902-F3B2-7E0C-4B95B898C1E4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B4882BF-233C-2475-7AE2-C97AE109DAF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3" name="Group 17">
            <a:extLst>
              <a:ext uri="{FF2B5EF4-FFF2-40B4-BE49-F238E27FC236}">
                <a16:creationId xmlns:a16="http://schemas.microsoft.com/office/drawing/2014/main" id="{965E31F2-9489-97D4-9A9E-8754C6F0A360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4F7E00C-47EA-C1CD-1500-41F2DAF16F5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23069856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3C5A6D-E09B-EA12-A117-0175652E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15B8AD5-E6D4-97A9-C117-D19CC76A6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70AAC3B-FC71-191F-340F-700D3C2C7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3690BE-7AF4-5B43-F5F0-43685F68B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149BE1-87E7-DC8C-43B6-3D6DC742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62414E-E7A1-63F5-E026-32E703A9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BED0AA76-4576-80D3-EA2C-EE203941F5F6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FFDA9BE-3566-C4E5-C8EF-6077EC98BD51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5E76C482-DE04-B614-FC80-8C52F8B57455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B107E28-BC31-A8ED-AA0E-91617E02BC0C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591BCEBD-0209-6E3C-793E-561AA58C1A0A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3EA42B4F-65AB-53D1-E54D-8C894F0BD0C9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16F47A9F-6CAB-2FEF-ABB2-819ED6FFD3C9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9E4BE235-1359-7586-745E-675C7A0746F2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A9380316-DA92-AC62-F910-A03A5E2164AA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DC947314-975B-2FE4-F804-2D786BDBF173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0B5BFDF1-3D14-A5D3-2E91-AEDFA9B25C6C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2C1960A7-6B42-FB2F-6FB0-B302A552BB04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900B2D64-1138-2745-3A6A-5373AB334A2C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33FA96D3-D057-EE44-297D-D857FBCC000B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7DBF791-5B9D-3717-DA51-7D6D3231BECB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3" name="Group 17">
            <a:extLst>
              <a:ext uri="{FF2B5EF4-FFF2-40B4-BE49-F238E27FC236}">
                <a16:creationId xmlns:a16="http://schemas.microsoft.com/office/drawing/2014/main" id="{24D3AD73-F4C2-29B2-C6E9-6EEEB2B59F3F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A701131-32EC-0373-60E6-DEB5FDCB1D5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2559166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06D96A-207E-9BED-F007-1BAA3E82C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E2EF024-97E4-0CBD-1058-3F81A5EF4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F67132-7504-5438-8EC4-EA33F99D7B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834229-C1FC-4E1E-8902-D63543205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61AC61-E713-822D-3D02-B5FEF9FF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DC4FDE04-63F4-E00E-1C40-26F2F17810EA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557C251F-5CE7-A8E9-D672-7FA48BED23A8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0D47EAE6-DE5A-87EC-A892-3A6A23907EE4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C6DF356-5430-C440-C12B-228E40D138BF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5E561F4B-B895-8A48-1A11-EA746ED61217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006CCAA9-14B0-E19B-8D6F-B1F9669BE9A9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B4EA5F8C-8FDA-5D0D-6A4F-FDDBAFC2FFE2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4707DBD7-6BA7-F2BF-0C31-80DF4425A5A1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2E750B9C-3A49-3346-21C3-5D7A28B6EF99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0CDCD9A3-7867-25B8-F02B-24019FE1A2E4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386AD935-E020-E804-EF8F-83F160E38481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EB2E9312-A37B-3869-B3CD-F6DA472156DD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3027B9AF-E1BF-3CE6-617C-A06225AC3DE8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0F8D7405-0349-2A63-3474-09A987B181C4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9373DAA0-9225-F98E-C268-67208FA27BB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ECEEF988-D181-794F-C9EA-B2C533048422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959D83E-4FB6-F602-79F6-A30AD9E258DB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2243738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62E67A3-7A52-2E30-A6DC-80E449FDC3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FC4181-73FF-A005-3764-4EA6A1D0C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D21DEF-1C26-1D9F-6F28-4E583B7833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2D45D08A-8F4A-44E5-BD5A-9633908DB259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042C93-FE99-9ED2-D076-A2C3CDFF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7CAB2D-FA31-7CB8-32F2-B3610FB0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6121BE5-C19A-43B7-A06B-43589626FAB9}" type="slidenum">
              <a:rPr lang="it-IT" smtClean="0"/>
              <a:t>‹N›</a:t>
            </a:fld>
            <a:endParaRPr lang="it-IT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4605E182-29CD-9721-F4C0-5CBED5C29F97}"/>
              </a:ext>
            </a:extLst>
          </p:cNvPr>
          <p:cNvSpPr/>
          <p:nvPr userDrawn="1"/>
        </p:nvSpPr>
        <p:spPr>
          <a:xfrm>
            <a:off x="4391554" y="4687555"/>
            <a:ext cx="977121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D2625770-8529-54A7-4617-D7F23C31A2D1}"/>
              </a:ext>
            </a:extLst>
          </p:cNvPr>
          <p:cNvSpPr txBox="1"/>
          <p:nvPr userDrawn="1"/>
        </p:nvSpPr>
        <p:spPr>
          <a:xfrm>
            <a:off x="2858216" y="1727764"/>
            <a:ext cx="1257156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 spc="59">
                <a:solidFill>
                  <a:srgbClr val="000000"/>
                </a:solidFill>
                <a:latin typeface="Lovelo Bold"/>
              </a:rPr>
              <a:t>CLICK TO EDIT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74F7B9CC-FED4-1BA7-A0C4-9AAC57A6B9D3}"/>
              </a:ext>
            </a:extLst>
          </p:cNvPr>
          <p:cNvGrpSpPr/>
          <p:nvPr userDrawn="1"/>
        </p:nvGrpSpPr>
        <p:grpSpPr>
          <a:xfrm>
            <a:off x="13896446" y="4421233"/>
            <a:ext cx="532644" cy="532644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95624D6-711B-53A5-20B2-5E240289AAE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289BA348-0F9D-1678-A6F5-1FBB7C996197}"/>
              </a:ext>
            </a:extLst>
          </p:cNvPr>
          <p:cNvGrpSpPr/>
          <p:nvPr userDrawn="1"/>
        </p:nvGrpSpPr>
        <p:grpSpPr>
          <a:xfrm>
            <a:off x="2963416" y="5694645"/>
            <a:ext cx="2323631" cy="1013663"/>
            <a:chOff x="0" y="0"/>
            <a:chExt cx="3098174" cy="1351550"/>
          </a:xfrm>
        </p:grpSpPr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39625AEB-F151-D624-1DB8-0993C857995B}"/>
                </a:ext>
              </a:extLst>
            </p:cNvPr>
            <p:cNvSpPr txBox="1"/>
            <p:nvPr/>
          </p:nvSpPr>
          <p:spPr>
            <a:xfrm>
              <a:off x="0" y="-57150"/>
              <a:ext cx="3098174" cy="637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49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January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10AB7582-9AD8-C4B4-57D1-EF9A669A20FF}"/>
                </a:ext>
              </a:extLst>
            </p:cNvPr>
            <p:cNvSpPr txBox="1"/>
            <p:nvPr/>
          </p:nvSpPr>
          <p:spPr>
            <a:xfrm>
              <a:off x="0" y="794867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E8FEAB43-1AC8-494F-E762-8A17D2D62A2B}"/>
              </a:ext>
            </a:extLst>
          </p:cNvPr>
          <p:cNvGrpSpPr/>
          <p:nvPr userDrawn="1"/>
        </p:nvGrpSpPr>
        <p:grpSpPr>
          <a:xfrm>
            <a:off x="8087385" y="5694645"/>
            <a:ext cx="2323631" cy="1017447"/>
            <a:chOff x="0" y="0"/>
            <a:chExt cx="3098174" cy="1356597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1FD546B8-CB62-DD2B-B176-9A840CFACA0C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July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140508B-692B-C8F0-BC7F-57D4DDC26088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41911E13-5C9F-DEFB-63F0-7ABD9FF69130}"/>
              </a:ext>
            </a:extLst>
          </p:cNvPr>
          <p:cNvGrpSpPr/>
          <p:nvPr userDrawn="1"/>
        </p:nvGrpSpPr>
        <p:grpSpPr>
          <a:xfrm>
            <a:off x="13000953" y="5698430"/>
            <a:ext cx="2323631" cy="1017447"/>
            <a:chOff x="0" y="0"/>
            <a:chExt cx="3098174" cy="1356597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C8F91A9-CD47-E955-7850-E6EFF0A25D41}"/>
                </a:ext>
              </a:extLst>
            </p:cNvPr>
            <p:cNvSpPr txBox="1"/>
            <p:nvPr/>
          </p:nvSpPr>
          <p:spPr>
            <a:xfrm>
              <a:off x="0" y="-38100"/>
              <a:ext cx="3098174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 spc="261">
                  <a:solidFill>
                    <a:srgbClr val="302E2C"/>
                  </a:solidFill>
                  <a:latin typeface="Raleway"/>
                </a:rPr>
                <a:t>September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3781E15C-649E-6947-26FD-4C1A3B212E13}"/>
                </a:ext>
              </a:extLst>
            </p:cNvPr>
            <p:cNvSpPr txBox="1"/>
            <p:nvPr/>
          </p:nvSpPr>
          <p:spPr>
            <a:xfrm>
              <a:off x="0" y="799913"/>
              <a:ext cx="3098174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spc="124">
                  <a:solidFill>
                    <a:srgbClr val="302E2C"/>
                  </a:solidFill>
                  <a:latin typeface="Raleway"/>
                </a:rPr>
                <a:t>Click to edit</a:t>
              </a:r>
            </a:p>
          </p:txBody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1C3041AA-0CA7-4146-7F5E-765BD57AFD19}"/>
              </a:ext>
            </a:extLst>
          </p:cNvPr>
          <p:cNvGrpSpPr/>
          <p:nvPr userDrawn="1"/>
        </p:nvGrpSpPr>
        <p:grpSpPr>
          <a:xfrm>
            <a:off x="8982878" y="4421233"/>
            <a:ext cx="532644" cy="532644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8F43123B-52C6-9375-02B9-F5D82926229F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3FCC6E92-A0EE-C50F-8EA8-E661E29BDA2C}"/>
              </a:ext>
            </a:extLst>
          </p:cNvPr>
          <p:cNvGrpSpPr/>
          <p:nvPr userDrawn="1"/>
        </p:nvGrpSpPr>
        <p:grpSpPr>
          <a:xfrm>
            <a:off x="3858909" y="4421233"/>
            <a:ext cx="532644" cy="532644"/>
            <a:chOff x="0" y="0"/>
            <a:chExt cx="6350000" cy="635000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93FBD92C-73CC-D0F8-31E6-6A90B735CFB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EE900"/>
            </a:solidFill>
          </p:spPr>
        </p:sp>
      </p:grpSp>
    </p:spTree>
    <p:extLst>
      <p:ext uri="{BB962C8B-B14F-4D97-AF65-F5344CB8AC3E}">
        <p14:creationId xmlns:p14="http://schemas.microsoft.com/office/powerpoint/2010/main" val="34949795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F397383-7E0F-C4CE-92E9-D6AAE186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3F9E42B0-E523-400F-8651-EB185E22F943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4AEE1D5-EC5B-1F76-816B-6EC79278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28C4724-B2FE-AB27-8CA3-D996F69D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F4F5C16D-E64B-43B4-8CDB-DE42E9DFB915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339F130-1DA3-1315-99FA-99EEDA899C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798659" y="3616644"/>
            <a:ext cx="2319190" cy="231919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F5E50B3-EB82-1BA9-E3CA-940DA39895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035075" y="3688553"/>
            <a:ext cx="2247281" cy="2247281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4CEE9ABF-69A0-7BD1-C95E-D47623A810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2206106" y="3688553"/>
            <a:ext cx="2247281" cy="224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26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BB12730-DE3E-4C0E-CE64-472C3583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BD5C046-CF31-45BB-B8A6-CCE1BAE577E8}" type="datetimeFigureOut">
              <a:rPr lang="it-IT" smtClean="0"/>
              <a:t>11/09/2022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039B26-B0FD-AD16-14FB-6A492E033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E3BFB6-CAE5-6D70-6E42-4ACB33A0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5494974-2AA3-4BAC-A57D-51CFA4BA9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28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2BBD816B-A027-815E-E3B8-008000FEC0A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6748"/>
            <a:ext cx="6625629" cy="3003152"/>
          </a:xfrm>
          <a:prstGeom prst="rect">
            <a:avLst/>
          </a:prstGeom>
        </p:spPr>
      </p:pic>
      <p:grpSp>
        <p:nvGrpSpPr>
          <p:cNvPr id="8" name="Group 3">
            <a:extLst>
              <a:ext uri="{FF2B5EF4-FFF2-40B4-BE49-F238E27FC236}">
                <a16:creationId xmlns:a16="http://schemas.microsoft.com/office/drawing/2014/main" id="{45FCFA9B-A78E-C02F-A84D-926FA1A74DE4}"/>
              </a:ext>
            </a:extLst>
          </p:cNvPr>
          <p:cNvGrpSpPr/>
          <p:nvPr userDrawn="1"/>
        </p:nvGrpSpPr>
        <p:grpSpPr>
          <a:xfrm>
            <a:off x="15422064" y="7421064"/>
            <a:ext cx="1837236" cy="1837236"/>
            <a:chOff x="0" y="0"/>
            <a:chExt cx="6350000" cy="6350000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A80C814D-786A-829B-81C5-EE6DD1AC5D0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68D4F">
                <a:alpha val="34902"/>
              </a:srgbClr>
            </a:solidFill>
          </p:spPr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C1F1FD31-7996-2B43-C651-8B83880B22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231768" y="8355889"/>
            <a:ext cx="1804821" cy="1804821"/>
            <a:chOff x="0" y="0"/>
            <a:chExt cx="6355080" cy="635508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063ED37-0A06-A996-5DDD-674DF1A36372}"/>
                </a:ext>
              </a:extLst>
            </p:cNvPr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68D4F"/>
            </a:solidFill>
          </p:spPr>
        </p:sp>
      </p:grpSp>
      <p:pic>
        <p:nvPicPr>
          <p:cNvPr id="12" name="Picture 7">
            <a:extLst>
              <a:ext uri="{FF2B5EF4-FFF2-40B4-BE49-F238E27FC236}">
                <a16:creationId xmlns:a16="http://schemas.microsoft.com/office/drawing/2014/main" id="{3B6DEE93-B701-F69C-8236-861947B378F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16283399" y="8407520"/>
            <a:ext cx="1701560" cy="1701560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A68B55A-0CBE-0812-D332-363EE77F93EF}"/>
              </a:ext>
            </a:extLst>
          </p:cNvPr>
          <p:cNvSpPr txBox="1"/>
          <p:nvPr userDrawn="1"/>
        </p:nvSpPr>
        <p:spPr>
          <a:xfrm>
            <a:off x="1235835" y="3676759"/>
            <a:ext cx="13968515" cy="4083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 algn="ctr"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4067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D33A5AE6-DEC0-1134-20F7-764710FFC5C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6748"/>
            <a:ext cx="6625629" cy="3003152"/>
          </a:xfrm>
          <a:prstGeom prst="rect">
            <a:avLst/>
          </a:prstGeom>
        </p:spPr>
      </p:pic>
      <p:grpSp>
        <p:nvGrpSpPr>
          <p:cNvPr id="7" name="Group 2">
            <a:extLst>
              <a:ext uri="{FF2B5EF4-FFF2-40B4-BE49-F238E27FC236}">
                <a16:creationId xmlns:a16="http://schemas.microsoft.com/office/drawing/2014/main" id="{D3B73882-0B20-8EA0-E271-39968C5244C1}"/>
              </a:ext>
            </a:extLst>
          </p:cNvPr>
          <p:cNvGrpSpPr/>
          <p:nvPr userDrawn="1"/>
        </p:nvGrpSpPr>
        <p:grpSpPr>
          <a:xfrm>
            <a:off x="1110602" y="2498271"/>
            <a:ext cx="6742338" cy="6564033"/>
            <a:chOff x="0" y="0"/>
            <a:chExt cx="8989784" cy="8752045"/>
          </a:xfrm>
        </p:grpSpPr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73A8B25B-5C67-A101-CF12-758FE7414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29985" r="29985"/>
            <a:stretch>
              <a:fillRect/>
            </a:stretch>
          </p:blipFill>
          <p:spPr>
            <a:xfrm>
              <a:off x="0" y="0"/>
              <a:ext cx="8989784" cy="8752045"/>
            </a:xfrm>
            <a:prstGeom prst="rect">
              <a:avLst/>
            </a:prstGeom>
          </p:spPr>
        </p:pic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31D3C938-CA81-E21A-89AB-9D60F4DEE077}"/>
              </a:ext>
            </a:extLst>
          </p:cNvPr>
          <p:cNvSpPr txBox="1"/>
          <p:nvPr userDrawn="1"/>
        </p:nvSpPr>
        <p:spPr>
          <a:xfrm>
            <a:off x="9546771" y="895350"/>
            <a:ext cx="1081834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Lovelo Bold"/>
              </a:rPr>
              <a:t>Click to edit </a:t>
            </a: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E3F1790A-8F69-1481-4C4D-7729B6615D28}"/>
              </a:ext>
            </a:extLst>
          </p:cNvPr>
          <p:cNvGrpSpPr/>
          <p:nvPr userDrawn="1"/>
        </p:nvGrpSpPr>
        <p:grpSpPr>
          <a:xfrm>
            <a:off x="15422064" y="7421064"/>
            <a:ext cx="1837236" cy="1837236"/>
            <a:chOff x="0" y="0"/>
            <a:chExt cx="6350000" cy="63500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7F26C16-7890-BB24-F188-DF7313D6DED3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68D4F">
                <a:alpha val="34902"/>
              </a:srgbClr>
            </a:solidFill>
          </p:spPr>
        </p:sp>
      </p:grpSp>
      <p:grpSp>
        <p:nvGrpSpPr>
          <p:cNvPr id="12" name="Group 7">
            <a:extLst>
              <a:ext uri="{FF2B5EF4-FFF2-40B4-BE49-F238E27FC236}">
                <a16:creationId xmlns:a16="http://schemas.microsoft.com/office/drawing/2014/main" id="{DBDDB7C8-B14F-0816-7E57-717D06B9FFF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231768" y="8355889"/>
            <a:ext cx="1804821" cy="1804821"/>
            <a:chOff x="0" y="0"/>
            <a:chExt cx="6355080" cy="635508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44BC93B-CF96-8D64-A853-CB1235F0E4F8}"/>
                </a:ext>
              </a:extLst>
            </p:cNvPr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68D4F"/>
            </a:solidFill>
          </p:spPr>
        </p:sp>
      </p:grpSp>
      <p:pic>
        <p:nvPicPr>
          <p:cNvPr id="14" name="Picture 9">
            <a:extLst>
              <a:ext uri="{FF2B5EF4-FFF2-40B4-BE49-F238E27FC236}">
                <a16:creationId xmlns:a16="http://schemas.microsoft.com/office/drawing/2014/main" id="{AE257D6A-1BAA-9F36-BD12-0C817599FDB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16283399" y="8407520"/>
            <a:ext cx="1701560" cy="1701560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CAF84EF5-97A7-50F4-83C1-9844D6D66F7D}"/>
              </a:ext>
            </a:extLst>
          </p:cNvPr>
          <p:cNvSpPr txBox="1"/>
          <p:nvPr userDrawn="1"/>
        </p:nvSpPr>
        <p:spPr>
          <a:xfrm>
            <a:off x="8634323" y="2422071"/>
            <a:ext cx="8624977" cy="464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Raleway"/>
              </a:rPr>
              <a:t>You can write here. Your text can reach up to this length within the box.</a:t>
            </a: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Raleway"/>
              </a:rPr>
              <a:t> Till here.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328E07E-23B0-9D94-C91C-FFB0ADF677E0}"/>
              </a:ext>
            </a:extLst>
          </p:cNvPr>
          <p:cNvSpPr txBox="1"/>
          <p:nvPr userDrawn="1"/>
        </p:nvSpPr>
        <p:spPr>
          <a:xfrm>
            <a:off x="8861436" y="7344864"/>
            <a:ext cx="6307342" cy="1735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Raleway"/>
              </a:rPr>
              <a:t>You can write here as well fdflfk</a:t>
            </a:r>
          </a:p>
          <a:p>
            <a:pPr>
              <a:lnSpc>
                <a:spcPts val="4620"/>
              </a:lnSpc>
            </a:pPr>
            <a:endParaRPr lang="en-US" sz="3300">
              <a:solidFill>
                <a:srgbClr val="000000"/>
              </a:solidFill>
              <a:latin typeface="Raleway"/>
            </a:endParaRP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Raleway"/>
              </a:rPr>
              <a:t>Until here.</a:t>
            </a:r>
          </a:p>
        </p:txBody>
      </p:sp>
    </p:spTree>
    <p:extLst>
      <p:ext uri="{BB962C8B-B14F-4D97-AF65-F5344CB8AC3E}">
        <p14:creationId xmlns:p14="http://schemas.microsoft.com/office/powerpoint/2010/main" val="392662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magine 28">
            <a:extLst>
              <a:ext uri="{FF2B5EF4-FFF2-40B4-BE49-F238E27FC236}">
                <a16:creationId xmlns:a16="http://schemas.microsoft.com/office/drawing/2014/main" id="{4CEDCB8C-0C0A-283E-F186-045DB141D0E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6748"/>
            <a:ext cx="6625629" cy="3003152"/>
          </a:xfrm>
          <a:prstGeom prst="rect">
            <a:avLst/>
          </a:prstGeom>
        </p:spPr>
      </p:pic>
      <p:grpSp>
        <p:nvGrpSpPr>
          <p:cNvPr id="24" name="Group 19">
            <a:extLst>
              <a:ext uri="{FF2B5EF4-FFF2-40B4-BE49-F238E27FC236}">
                <a16:creationId xmlns:a16="http://schemas.microsoft.com/office/drawing/2014/main" id="{C24AEDBD-9048-769D-03A7-876F27A65D65}"/>
              </a:ext>
            </a:extLst>
          </p:cNvPr>
          <p:cNvGrpSpPr/>
          <p:nvPr userDrawn="1"/>
        </p:nvGrpSpPr>
        <p:grpSpPr>
          <a:xfrm>
            <a:off x="15422064" y="7421064"/>
            <a:ext cx="1837236" cy="1837236"/>
            <a:chOff x="0" y="0"/>
            <a:chExt cx="6350000" cy="6350000"/>
          </a:xfrm>
        </p:grpSpPr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D87049DB-21E5-B5F4-5AE9-8E9B8EC443A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68D4F">
                <a:alpha val="34902"/>
              </a:srgbClr>
            </a:solidFill>
          </p:spPr>
        </p:sp>
      </p:grpSp>
      <p:grpSp>
        <p:nvGrpSpPr>
          <p:cNvPr id="26" name="Group 21">
            <a:extLst>
              <a:ext uri="{FF2B5EF4-FFF2-40B4-BE49-F238E27FC236}">
                <a16:creationId xmlns:a16="http://schemas.microsoft.com/office/drawing/2014/main" id="{F684C71B-D9C0-C75A-16BA-83E4EE9D4CC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231768" y="8355889"/>
            <a:ext cx="1804821" cy="1804821"/>
            <a:chOff x="0" y="0"/>
            <a:chExt cx="6355080" cy="6355080"/>
          </a:xfrm>
        </p:grpSpPr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4C5C1BD0-D513-879F-5F6D-3D3C8AA63350}"/>
                </a:ext>
              </a:extLst>
            </p:cNvPr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68D4F"/>
            </a:solidFill>
          </p:spPr>
        </p:sp>
      </p:grpSp>
      <p:pic>
        <p:nvPicPr>
          <p:cNvPr id="28" name="Picture 23">
            <a:extLst>
              <a:ext uri="{FF2B5EF4-FFF2-40B4-BE49-F238E27FC236}">
                <a16:creationId xmlns:a16="http://schemas.microsoft.com/office/drawing/2014/main" id="{2C588603-2CDA-AED1-5EEC-88C88151C42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16283399" y="8407520"/>
            <a:ext cx="1701560" cy="170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5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826823F0-5BDF-55CB-83BE-41884FECF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16"/>
            <a:ext cx="6625629" cy="3003152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2261ACF9-8D1A-1F41-E36B-EDD089AF1C47}"/>
              </a:ext>
            </a:extLst>
          </p:cNvPr>
          <p:cNvSpPr txBox="1"/>
          <p:nvPr userDrawn="1"/>
        </p:nvSpPr>
        <p:spPr>
          <a:xfrm>
            <a:off x="3543259" y="1468936"/>
            <a:ext cx="11201481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6000" spc="60">
                <a:solidFill>
                  <a:srgbClr val="292F33"/>
                </a:solidFill>
                <a:latin typeface="Lovelo Bold"/>
              </a:rPr>
              <a:t>CONNECT WITH US</a:t>
            </a:r>
          </a:p>
        </p:txBody>
      </p:sp>
      <p:grpSp>
        <p:nvGrpSpPr>
          <p:cNvPr id="20" name="Group 15">
            <a:extLst>
              <a:ext uri="{FF2B5EF4-FFF2-40B4-BE49-F238E27FC236}">
                <a16:creationId xmlns:a16="http://schemas.microsoft.com/office/drawing/2014/main" id="{D9E53542-27AF-49C2-B3EB-D9D89370B8AA}"/>
              </a:ext>
            </a:extLst>
          </p:cNvPr>
          <p:cNvGrpSpPr/>
          <p:nvPr userDrawn="1"/>
        </p:nvGrpSpPr>
        <p:grpSpPr>
          <a:xfrm>
            <a:off x="15422064" y="7421064"/>
            <a:ext cx="1837236" cy="1837236"/>
            <a:chOff x="0" y="0"/>
            <a:chExt cx="6350000" cy="63500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2EC1A8BA-3022-1B90-D684-DDD4ED2CA088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68D4F">
                <a:alpha val="34902"/>
              </a:srgbClr>
            </a:solidFill>
          </p:spPr>
        </p:sp>
      </p:grpSp>
      <p:grpSp>
        <p:nvGrpSpPr>
          <p:cNvPr id="22" name="Group 17">
            <a:extLst>
              <a:ext uri="{FF2B5EF4-FFF2-40B4-BE49-F238E27FC236}">
                <a16:creationId xmlns:a16="http://schemas.microsoft.com/office/drawing/2014/main" id="{E3BF3969-F34D-1D47-A726-3371D77F8B5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231768" y="8355889"/>
            <a:ext cx="1804821" cy="1804821"/>
            <a:chOff x="0" y="0"/>
            <a:chExt cx="6355080" cy="6355080"/>
          </a:xfrm>
        </p:grpSpPr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FACBA679-7041-5655-3603-35DE85D68FCC}"/>
                </a:ext>
              </a:extLst>
            </p:cNvPr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68D4F"/>
            </a:solidFill>
          </p:spPr>
        </p:sp>
      </p:grpSp>
      <p:pic>
        <p:nvPicPr>
          <p:cNvPr id="24" name="Picture 19">
            <a:extLst>
              <a:ext uri="{FF2B5EF4-FFF2-40B4-BE49-F238E27FC236}">
                <a16:creationId xmlns:a16="http://schemas.microsoft.com/office/drawing/2014/main" id="{0AB1437C-AD25-37B3-68C6-584592CD66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283399" y="8407520"/>
            <a:ext cx="1701560" cy="170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9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1613019C-12D5-ABAB-A1A7-6161BB146D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1624" y="2230122"/>
            <a:ext cx="13556376" cy="8056878"/>
          </a:xfrm>
          <a:prstGeom prst="rect">
            <a:avLst/>
          </a:prstGeom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D5309353-0F74-A99D-E025-F6EE8AE5DE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6139649" y="418175"/>
            <a:ext cx="1570336" cy="1570336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9D8188DD-0995-3D4F-BC1E-C75E4F9E7E5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124229" y="828106"/>
            <a:ext cx="1751107" cy="750474"/>
          </a:xfrm>
          <a:prstGeom prst="rect">
            <a:avLst/>
          </a:prstGeom>
        </p:spPr>
      </p:pic>
      <p:pic>
        <p:nvPicPr>
          <p:cNvPr id="20" name="Picture 22">
            <a:extLst>
              <a:ext uri="{FF2B5EF4-FFF2-40B4-BE49-F238E27FC236}">
                <a16:creationId xmlns:a16="http://schemas.microsoft.com/office/drawing/2014/main" id="{470DB45C-136C-E601-CCE8-8F0F8D8FCE5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6317396" y="440932"/>
            <a:ext cx="2826604" cy="1570336"/>
          </a:xfrm>
          <a:prstGeom prst="rect">
            <a:avLst/>
          </a:prstGeom>
        </p:spPr>
      </p:pic>
      <p:pic>
        <p:nvPicPr>
          <p:cNvPr id="21" name="Picture 23">
            <a:extLst>
              <a:ext uri="{FF2B5EF4-FFF2-40B4-BE49-F238E27FC236}">
                <a16:creationId xmlns:a16="http://schemas.microsoft.com/office/drawing/2014/main" id="{5ADCC09F-609F-3DAD-7D30-E90FF44C0DC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1190625" y="241206"/>
            <a:ext cx="2667940" cy="157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6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D9511-033C-33FC-AFD6-22D4877CC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3033453"/>
            <a:ext cx="13716000" cy="3581400"/>
          </a:xfrm>
        </p:spPr>
        <p:txBody>
          <a:bodyPr/>
          <a:lstStyle/>
          <a:p>
            <a:r>
              <a:rPr lang="en-GB" sz="8800" b="1" dirty="0"/>
              <a:t>Sustainable cities and digital participation </a:t>
            </a:r>
            <a:br>
              <a:rPr lang="en-GB" sz="8800" b="1" dirty="0"/>
            </a:br>
            <a:r>
              <a:rPr lang="en-GB" sz="4800" b="1" dirty="0"/>
              <a:t>Analysing and modelling digital social innovation processes in the governance of urban sustainability in Turin and Brussels</a:t>
            </a:r>
            <a:endParaRPr lang="en-BE" sz="8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1588F-EB98-AE68-2E1D-6C83E7746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6962827"/>
            <a:ext cx="13716000" cy="1296753"/>
          </a:xfrm>
        </p:spPr>
        <p:txBody>
          <a:bodyPr/>
          <a:lstStyle/>
          <a:p>
            <a:r>
              <a:rPr lang="it-IT" sz="3200" dirty="0"/>
              <a:t>Samantha Cenere, </a:t>
            </a:r>
            <a:r>
              <a:rPr lang="it-IT" sz="3200" i="1" dirty="0"/>
              <a:t>Università degli Studi di Torino, ESOMAS Department</a:t>
            </a:r>
          </a:p>
          <a:p>
            <a:r>
              <a:rPr lang="it-IT" sz="3200" dirty="0"/>
              <a:t>Chiara </a:t>
            </a:r>
            <a:r>
              <a:rPr lang="it-IT" sz="3200" dirty="0" err="1"/>
              <a:t>Certomà</a:t>
            </a:r>
            <a:r>
              <a:rPr lang="it-IT" sz="3200" dirty="0"/>
              <a:t>, </a:t>
            </a:r>
            <a:r>
              <a:rPr lang="it-IT" sz="3200" i="1" dirty="0"/>
              <a:t>Università degli Studi di Torino, ESOMAS Department</a:t>
            </a:r>
            <a:endParaRPr lang="en-BE" sz="3200" i="1" dirty="0"/>
          </a:p>
        </p:txBody>
      </p:sp>
    </p:spTree>
    <p:extLst>
      <p:ext uri="{BB962C8B-B14F-4D97-AF65-F5344CB8AC3E}">
        <p14:creationId xmlns:p14="http://schemas.microsoft.com/office/powerpoint/2010/main" val="2469388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A19D-BAF8-6514-57C0-F0E7FF1D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The </a:t>
            </a:r>
            <a:r>
              <a:rPr lang="it-IT" b="1" dirty="0" err="1"/>
              <a:t>context</a:t>
            </a:r>
            <a:endParaRPr lang="en-BE" b="1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A3290D4-65F5-7D11-982A-913233E4B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unsustainability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urban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living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Progressive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loss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cohesion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weakening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democratic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institutions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participatory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approaches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tackle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urban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sustainability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technologies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powerful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tools for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participatory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modes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governance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1D15CE0-91A7-F749-86B1-903A98B735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182"/>
          <a:stretch/>
        </p:blipFill>
        <p:spPr>
          <a:xfrm>
            <a:off x="11445927" y="2201823"/>
            <a:ext cx="5792761" cy="2346351"/>
          </a:xfrm>
          <a:prstGeom prst="rect">
            <a:avLst/>
          </a:prstGeom>
        </p:spPr>
      </p:pic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E0F89B92-CA82-5189-6E43-5CE6F6EA9BA8}"/>
              </a:ext>
            </a:extLst>
          </p:cNvPr>
          <p:cNvSpPr/>
          <p:nvPr/>
        </p:nvSpPr>
        <p:spPr>
          <a:xfrm>
            <a:off x="2908092" y="8034728"/>
            <a:ext cx="1289154" cy="67455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E63AFC-BCD1-EAA6-7D95-34BE3D2981F0}"/>
              </a:ext>
            </a:extLst>
          </p:cNvPr>
          <p:cNvSpPr txBox="1"/>
          <p:nvPr/>
        </p:nvSpPr>
        <p:spPr>
          <a:xfrm>
            <a:off x="4721902" y="7674964"/>
            <a:ext cx="106580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/>
              <a:t>Research</a:t>
            </a:r>
            <a:r>
              <a:rPr lang="it-IT" sz="3200" b="1" dirty="0"/>
              <a:t> </a:t>
            </a:r>
            <a:r>
              <a:rPr lang="it-IT" sz="3200" b="1" dirty="0" err="1"/>
              <a:t>objective</a:t>
            </a:r>
            <a:r>
              <a:rPr lang="it-IT" sz="3200" dirty="0"/>
              <a:t>: to </a:t>
            </a:r>
            <a:r>
              <a:rPr lang="en-GB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investigate how heterogeneous actors leverage on digital technologies in order to co-create knowledge and to collaboratively trace new paths for tackling sustainability issues at the urban level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12527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A19D-BAF8-6514-57C0-F0E7FF1D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The first </a:t>
            </a:r>
            <a:r>
              <a:rPr lang="it-IT" b="1" dirty="0" err="1"/>
              <a:t>phase</a:t>
            </a:r>
            <a:r>
              <a:rPr lang="it-IT" b="1" dirty="0"/>
              <a:t> of </a:t>
            </a:r>
            <a:r>
              <a:rPr lang="it-IT" b="1" dirty="0" err="1"/>
              <a:t>research</a:t>
            </a:r>
            <a:r>
              <a:rPr lang="it-IT" b="1" dirty="0"/>
              <a:t>:</a:t>
            </a:r>
            <a:br>
              <a:rPr lang="it-IT" b="1" dirty="0"/>
            </a:br>
            <a:r>
              <a:rPr lang="it-IT" b="1" dirty="0" err="1"/>
              <a:t>Exploring</a:t>
            </a:r>
            <a:r>
              <a:rPr lang="it-IT" b="1" dirty="0"/>
              <a:t> Digital Social Innovation (DSI)</a:t>
            </a:r>
            <a:endParaRPr lang="en-BE" b="1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0CB5819-5751-3AAF-4100-8B5AC8649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Literature review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of: 1) reports, deliverables, and websites related to EU projects on DSI; 2) academic works explicitly referring to DSI in urban contexts; 3) academic works that, without mobilising the concept of DSI, yet discuss practices and initiatives that may fall within the boundaries of social innovation through/on the digital dimension of collective life.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GB" sz="32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DSI: “A type of social and collaborative innovation in which innovators, users and communities collaborate using digital technologies to co-create knowledge and solutions for a wide range of social needs” (Bria et al., 2014)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role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not a mere support but a core element; reconfiguration of socio-technical systems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it-IT" sz="32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Great </a:t>
            </a:r>
            <a:r>
              <a:rPr kumimoji="0" 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potential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re</a:t>
            </a:r>
            <a:r>
              <a:rPr lang="it-IT" sz="3200" dirty="0" err="1">
                <a:solidFill>
                  <a:prstClr val="black"/>
                </a:solidFill>
                <a:latin typeface="Calibri" panose="020F0502020204030204"/>
              </a:rPr>
              <a:t>configure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t-IT" sz="3200" b="1" dirty="0" err="1">
                <a:solidFill>
                  <a:prstClr val="black"/>
                </a:solidFill>
                <a:latin typeface="Calibri" panose="020F0502020204030204"/>
              </a:rPr>
              <a:t>urban</a:t>
            </a:r>
            <a:r>
              <a:rPr lang="it-IT" sz="3200" b="1" dirty="0">
                <a:solidFill>
                  <a:prstClr val="black"/>
                </a:solidFill>
                <a:latin typeface="Calibri" panose="020F0502020204030204"/>
              </a:rPr>
              <a:t> governance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it-IT" sz="3200" dirty="0" err="1">
                <a:solidFill>
                  <a:prstClr val="black"/>
                </a:solidFill>
                <a:latin typeface="Calibri" panose="020F0502020204030204"/>
              </a:rPr>
              <a:t>increased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t-IT" sz="3200" dirty="0" err="1">
                <a:solidFill>
                  <a:prstClr val="black"/>
                </a:solidFill>
                <a:latin typeface="Calibri" panose="020F0502020204030204"/>
              </a:rPr>
              <a:t>participation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 of </a:t>
            </a:r>
            <a:r>
              <a:rPr lang="it-IT" sz="3200" dirty="0" err="1">
                <a:solidFill>
                  <a:prstClr val="black"/>
                </a:solidFill>
                <a:latin typeface="Calibri" panose="020F0502020204030204"/>
              </a:rPr>
              <a:t>citizens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 in collaborative </a:t>
            </a:r>
            <a:r>
              <a:rPr lang="it-IT" sz="3200" dirty="0" err="1">
                <a:solidFill>
                  <a:prstClr val="black"/>
                </a:solidFill>
                <a:latin typeface="Calibri" panose="020F0502020204030204"/>
              </a:rPr>
              <a:t>processes</a:t>
            </a:r>
            <a:r>
              <a:rPr lang="it-IT" sz="3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B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13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A19D-BAF8-6514-57C0-F0E7FF1D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The first </a:t>
            </a:r>
            <a:r>
              <a:rPr lang="it-IT" b="1" dirty="0" err="1"/>
              <a:t>phase</a:t>
            </a:r>
            <a:r>
              <a:rPr lang="it-IT" b="1" dirty="0"/>
              <a:t> of </a:t>
            </a:r>
            <a:r>
              <a:rPr lang="it-IT" b="1" dirty="0" err="1"/>
              <a:t>research</a:t>
            </a:r>
            <a:r>
              <a:rPr lang="it-IT" b="1" dirty="0"/>
              <a:t>:</a:t>
            </a:r>
            <a:br>
              <a:rPr lang="it-IT" b="1" dirty="0"/>
            </a:br>
            <a:r>
              <a:rPr lang="it-IT" b="1" dirty="0" err="1"/>
              <a:t>Scoping</a:t>
            </a:r>
            <a:r>
              <a:rPr lang="it-IT" b="1" dirty="0"/>
              <a:t> the </a:t>
            </a:r>
            <a:r>
              <a:rPr lang="it-IT" b="1" dirty="0" err="1"/>
              <a:t>heterogeneity</a:t>
            </a:r>
            <a:r>
              <a:rPr lang="it-IT" b="1" dirty="0"/>
              <a:t> of </a:t>
            </a:r>
            <a:r>
              <a:rPr lang="it-IT" b="1" dirty="0" err="1"/>
              <a:t>urban</a:t>
            </a:r>
            <a:r>
              <a:rPr lang="it-IT" b="1" dirty="0"/>
              <a:t> DSI-</a:t>
            </a:r>
            <a:r>
              <a:rPr lang="it-IT" b="1" dirty="0" err="1"/>
              <a:t>related</a:t>
            </a:r>
            <a:r>
              <a:rPr lang="it-IT" b="1" dirty="0"/>
              <a:t> </a:t>
            </a:r>
            <a:r>
              <a:rPr lang="it-IT" b="1" dirty="0" err="1"/>
              <a:t>initiatives</a:t>
            </a:r>
            <a:endParaRPr lang="en-BE" b="1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EF76C22-6131-F860-8817-0024124799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Difficulty: not univocal understanding of DSI and </a:t>
            </a:r>
            <a:r>
              <a:rPr lang="en-GB" sz="3200" b="1" dirty="0"/>
              <a:t>heterogeneity</a:t>
            </a:r>
            <a:r>
              <a:rPr lang="en-GB" sz="3200" dirty="0"/>
              <a:t> of initiatives</a:t>
            </a:r>
          </a:p>
          <a:p>
            <a:endParaRPr lang="en-GB" sz="3200" dirty="0"/>
          </a:p>
          <a:p>
            <a:r>
              <a:rPr lang="en-GB" sz="3200" dirty="0"/>
              <a:t>Reason: “different communities of actors, geographical ties, multi-layered practices, and culturally specific contexts from which they emerge” (</a:t>
            </a:r>
            <a:r>
              <a:rPr lang="en-GB" sz="3200" dirty="0" err="1"/>
              <a:t>Certomà</a:t>
            </a:r>
            <a:r>
              <a:rPr lang="en-GB" sz="3200" dirty="0"/>
              <a:t>, 2021: 70)</a:t>
            </a:r>
          </a:p>
          <a:p>
            <a:endParaRPr lang="en-GB" sz="3200" dirty="0"/>
          </a:p>
          <a:p>
            <a:r>
              <a:rPr lang="en-GB" sz="3200" dirty="0"/>
              <a:t>The </a:t>
            </a:r>
            <a:r>
              <a:rPr lang="en-GB" sz="3200" b="1" dirty="0"/>
              <a:t>urban</a:t>
            </a:r>
            <a:r>
              <a:rPr lang="en-GB" sz="3200" dirty="0"/>
              <a:t> dimension. Innovative socio-technical systems analogous to DSI: urban digital platforms (</a:t>
            </a:r>
            <a:r>
              <a:rPr lang="en-GB" sz="3200" dirty="0" err="1"/>
              <a:t>Chiappini</a:t>
            </a:r>
            <a:r>
              <a:rPr lang="en-GB" sz="3200" dirty="0"/>
              <a:t> &amp; De Vries 2022), communal sharing platforms (</a:t>
            </a:r>
            <a:r>
              <a:rPr lang="en-GB" sz="3200" dirty="0" err="1"/>
              <a:t>Santala</a:t>
            </a:r>
            <a:r>
              <a:rPr lang="en-GB" sz="3200" dirty="0"/>
              <a:t> &amp; McGuirk 2022), technological sovereignty (Balaguer &amp; </a:t>
            </a:r>
            <a:r>
              <a:rPr lang="en-GB" sz="3200" dirty="0" err="1"/>
              <a:t>Rasillo</a:t>
            </a:r>
            <a:r>
              <a:rPr lang="en-GB" sz="3200" dirty="0"/>
              <a:t> 2021; Lynch 2020), non-corporate platforms (Mello Rose 2022)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119342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6CC61FE-3E5E-B93D-728C-C6215A253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11" y="681925"/>
            <a:ext cx="15649845" cy="8803038"/>
          </a:xfrm>
          <a:prstGeom prst="rect">
            <a:avLst/>
          </a:prstGeom>
        </p:spPr>
      </p:pic>
      <p:cxnSp>
        <p:nvCxnSpPr>
          <p:cNvPr id="4" name="Connettore curvo 3">
            <a:extLst>
              <a:ext uri="{FF2B5EF4-FFF2-40B4-BE49-F238E27FC236}">
                <a16:creationId xmlns:a16="http://schemas.microsoft.com/office/drawing/2014/main" id="{5BA7A7A1-A6FB-C930-A24E-BBAD5F0BD14B}"/>
              </a:ext>
            </a:extLst>
          </p:cNvPr>
          <p:cNvCxnSpPr>
            <a:cxnSpLocks/>
          </p:cNvCxnSpPr>
          <p:nvPr/>
        </p:nvCxnSpPr>
        <p:spPr>
          <a:xfrm flipV="1">
            <a:off x="1425844" y="509666"/>
            <a:ext cx="15647953" cy="9383842"/>
          </a:xfrm>
          <a:prstGeom prst="curvedConnector3">
            <a:avLst/>
          </a:prstGeom>
          <a:ln w="76200">
            <a:solidFill>
              <a:srgbClr val="FB0D5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0E16548-63EB-9422-C0F8-3A0DC79D789A}"/>
              </a:ext>
            </a:extLst>
          </p:cNvPr>
          <p:cNvSpPr txBox="1"/>
          <p:nvPr/>
        </p:nvSpPr>
        <p:spPr>
          <a:xfrm rot="18835016">
            <a:off x="7405141" y="3385949"/>
            <a:ext cx="53814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800" b="1" dirty="0">
                <a:solidFill>
                  <a:srgbClr val="FB0D57"/>
                </a:solidFill>
              </a:rPr>
              <a:t>URBAN</a:t>
            </a:r>
          </a:p>
        </p:txBody>
      </p:sp>
    </p:spTree>
    <p:extLst>
      <p:ext uri="{BB962C8B-B14F-4D97-AF65-F5344CB8AC3E}">
        <p14:creationId xmlns:p14="http://schemas.microsoft.com/office/powerpoint/2010/main" val="337202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3342E-7DB9-EBE6-D09C-91B205DC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Next steps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1142C9-CCDC-11A1-E0DE-A21C86BD6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/>
              <a:t>Collaboration with the company </a:t>
            </a:r>
            <a:r>
              <a:rPr lang="it-IT" sz="3200" b="1" dirty="0" err="1"/>
              <a:t>Edgeryders</a:t>
            </a:r>
            <a:r>
              <a:rPr lang="it-IT" sz="3200" dirty="0"/>
              <a:t> on </a:t>
            </a:r>
            <a:r>
              <a:rPr lang="it-IT" sz="3200" dirty="0" err="1"/>
              <a:t>implementing</a:t>
            </a:r>
            <a:r>
              <a:rPr lang="it-IT" sz="3200" dirty="0"/>
              <a:t> </a:t>
            </a:r>
            <a:r>
              <a:rPr lang="it-IT" sz="3200" b="1" dirty="0"/>
              <a:t>SSNA (Semantic Social Network Analysis)</a:t>
            </a:r>
            <a:r>
              <a:rPr lang="it-IT" sz="3200" dirty="0"/>
              <a:t> on </a:t>
            </a:r>
            <a:r>
              <a:rPr lang="it-IT" sz="3200" dirty="0" err="1"/>
              <a:t>their</a:t>
            </a:r>
            <a:r>
              <a:rPr lang="it-IT" sz="3200" dirty="0"/>
              <a:t> </a:t>
            </a:r>
            <a:r>
              <a:rPr lang="it-IT" sz="3200" dirty="0" err="1"/>
              <a:t>platform</a:t>
            </a:r>
            <a:r>
              <a:rPr lang="it-IT" sz="3200" dirty="0"/>
              <a:t> to </a:t>
            </a:r>
            <a:r>
              <a:rPr lang="it-IT" sz="3200" dirty="0" err="1"/>
              <a:t>analyse</a:t>
            </a:r>
            <a:r>
              <a:rPr lang="it-IT" sz="3200" dirty="0"/>
              <a:t> online </a:t>
            </a:r>
            <a:r>
              <a:rPr lang="it-IT" sz="3200" dirty="0" err="1"/>
              <a:t>conversations</a:t>
            </a:r>
            <a:r>
              <a:rPr lang="it-IT" sz="3200" dirty="0"/>
              <a:t>, in order to </a:t>
            </a:r>
            <a:r>
              <a:rPr lang="it-IT" sz="3200" dirty="0" err="1"/>
              <a:t>map</a:t>
            </a:r>
            <a:r>
              <a:rPr lang="it-IT" sz="3200" dirty="0"/>
              <a:t> the connections </a:t>
            </a:r>
            <a:r>
              <a:rPr lang="it-IT" sz="3200" dirty="0" err="1"/>
              <a:t>among</a:t>
            </a:r>
            <a:r>
              <a:rPr lang="it-IT" sz="3200" dirty="0"/>
              <a:t> communities of digital social </a:t>
            </a:r>
            <a:r>
              <a:rPr lang="it-IT" sz="3200" dirty="0" err="1"/>
              <a:t>innovators</a:t>
            </a:r>
            <a:r>
              <a:rPr lang="it-IT" sz="3200" dirty="0"/>
              <a:t> and </a:t>
            </a:r>
            <a:r>
              <a:rPr lang="it-IT" sz="3200" dirty="0" err="1"/>
              <a:t>explore</a:t>
            </a:r>
            <a:r>
              <a:rPr lang="it-IT" sz="3200" dirty="0"/>
              <a:t> the </a:t>
            </a:r>
            <a:r>
              <a:rPr lang="it-IT" sz="3200" dirty="0" err="1"/>
              <a:t>discourses</a:t>
            </a:r>
            <a:r>
              <a:rPr lang="it-IT" sz="3200" dirty="0"/>
              <a:t>, </a:t>
            </a:r>
            <a:r>
              <a:rPr lang="it-IT" sz="3200" dirty="0" err="1"/>
              <a:t>values</a:t>
            </a:r>
            <a:r>
              <a:rPr lang="it-IT" sz="3200" dirty="0"/>
              <a:t>, and projects </a:t>
            </a:r>
            <a:r>
              <a:rPr lang="it-IT" sz="3200" dirty="0" err="1"/>
              <a:t>related</a:t>
            </a:r>
            <a:r>
              <a:rPr lang="it-IT" sz="3200" dirty="0"/>
              <a:t> to DSI in </a:t>
            </a:r>
            <a:r>
              <a:rPr lang="it-IT" sz="3200" dirty="0" err="1"/>
              <a:t>urban</a:t>
            </a:r>
            <a:r>
              <a:rPr lang="it-IT" sz="3200" dirty="0"/>
              <a:t> </a:t>
            </a:r>
            <a:r>
              <a:rPr lang="it-IT" sz="3200" dirty="0" err="1"/>
              <a:t>sustainability</a:t>
            </a:r>
            <a:endParaRPr lang="it-IT" sz="3200" dirty="0"/>
          </a:p>
          <a:p>
            <a:endParaRPr lang="it-IT" sz="3200" dirty="0"/>
          </a:p>
          <a:p>
            <a:r>
              <a:rPr lang="it-IT" sz="3200" b="1" dirty="0"/>
              <a:t>Case study 1 – Turin</a:t>
            </a:r>
            <a:r>
              <a:rPr lang="it-IT" sz="3200" dirty="0"/>
              <a:t>. </a:t>
            </a:r>
            <a:r>
              <a:rPr lang="it-IT" sz="3200" dirty="0" err="1"/>
              <a:t>Identification</a:t>
            </a:r>
            <a:r>
              <a:rPr lang="it-IT" sz="3200" dirty="0"/>
              <a:t> of </a:t>
            </a:r>
            <a:r>
              <a:rPr lang="it-IT" sz="3200" dirty="0" err="1"/>
              <a:t>interesting</a:t>
            </a:r>
            <a:r>
              <a:rPr lang="it-IT" sz="3200" dirty="0"/>
              <a:t> </a:t>
            </a:r>
            <a:r>
              <a:rPr lang="it-IT" sz="3200" dirty="0" err="1"/>
              <a:t>cases</a:t>
            </a:r>
            <a:r>
              <a:rPr lang="it-IT" sz="3200" dirty="0"/>
              <a:t> of DSI; interviews to policymakers, </a:t>
            </a:r>
            <a:r>
              <a:rPr lang="it-IT" sz="3200" dirty="0" err="1"/>
              <a:t>organisations</a:t>
            </a:r>
            <a:r>
              <a:rPr lang="it-IT" sz="3200" dirty="0"/>
              <a:t> working on social </a:t>
            </a:r>
            <a:r>
              <a:rPr lang="it-IT" sz="3200" dirty="0" err="1"/>
              <a:t>innovation</a:t>
            </a:r>
            <a:r>
              <a:rPr lang="it-IT" sz="3200" dirty="0"/>
              <a:t>, digital social </a:t>
            </a:r>
            <a:r>
              <a:rPr lang="it-IT" sz="3200" dirty="0" err="1"/>
              <a:t>innovators</a:t>
            </a:r>
            <a:r>
              <a:rPr lang="it-IT" sz="3200" dirty="0"/>
              <a:t>, users; </a:t>
            </a:r>
            <a:r>
              <a:rPr lang="it-IT" sz="3200" dirty="0" err="1"/>
              <a:t>participation</a:t>
            </a:r>
            <a:r>
              <a:rPr lang="it-IT" sz="3200" dirty="0"/>
              <a:t> to </a:t>
            </a:r>
            <a:r>
              <a:rPr lang="it-IT" sz="3200" dirty="0" err="1"/>
              <a:t>related</a:t>
            </a:r>
            <a:r>
              <a:rPr lang="it-IT" sz="3200" dirty="0"/>
              <a:t> events</a:t>
            </a:r>
          </a:p>
          <a:p>
            <a:endParaRPr lang="it-IT" sz="3200" dirty="0"/>
          </a:p>
          <a:p>
            <a:r>
              <a:rPr lang="it-IT" sz="3200" b="1" dirty="0"/>
              <a:t>Case study 2 – </a:t>
            </a:r>
            <a:r>
              <a:rPr lang="it-IT" sz="3200" b="1" dirty="0" err="1"/>
              <a:t>Brussels</a:t>
            </a:r>
            <a:r>
              <a:rPr lang="it-IT" sz="3200" dirty="0"/>
              <a:t>. </a:t>
            </a:r>
            <a:r>
              <a:rPr lang="it-IT" sz="3200" dirty="0" err="1"/>
              <a:t>Identification</a:t>
            </a:r>
            <a:r>
              <a:rPr lang="it-IT" sz="3200" dirty="0"/>
              <a:t> of </a:t>
            </a:r>
            <a:r>
              <a:rPr lang="it-IT" sz="3200" dirty="0" err="1"/>
              <a:t>interesting</a:t>
            </a:r>
            <a:r>
              <a:rPr lang="it-IT" sz="3200" dirty="0"/>
              <a:t> </a:t>
            </a:r>
            <a:r>
              <a:rPr lang="it-IT" sz="3200" dirty="0" err="1"/>
              <a:t>cases</a:t>
            </a:r>
            <a:r>
              <a:rPr lang="it-IT" sz="3200" dirty="0"/>
              <a:t> of DSI; interviews to policymakers, </a:t>
            </a:r>
            <a:r>
              <a:rPr lang="it-IT" sz="3200" dirty="0" err="1"/>
              <a:t>organisations</a:t>
            </a:r>
            <a:r>
              <a:rPr lang="it-IT" sz="3200" dirty="0"/>
              <a:t> working on social </a:t>
            </a:r>
            <a:r>
              <a:rPr lang="it-IT" sz="3200" dirty="0" err="1"/>
              <a:t>innovation</a:t>
            </a:r>
            <a:r>
              <a:rPr lang="it-IT" sz="3200" dirty="0"/>
              <a:t>, digital social </a:t>
            </a:r>
            <a:r>
              <a:rPr lang="it-IT" sz="3200" dirty="0" err="1"/>
              <a:t>innovators</a:t>
            </a:r>
            <a:r>
              <a:rPr lang="it-IT" sz="3200" dirty="0"/>
              <a:t>, users; </a:t>
            </a:r>
            <a:r>
              <a:rPr lang="it-IT" sz="3200" dirty="0" err="1"/>
              <a:t>participation</a:t>
            </a:r>
            <a:r>
              <a:rPr lang="it-IT" sz="3200" dirty="0"/>
              <a:t> to </a:t>
            </a:r>
            <a:r>
              <a:rPr lang="it-IT" sz="3200" dirty="0" err="1"/>
              <a:t>related</a:t>
            </a:r>
            <a:r>
              <a:rPr lang="it-IT" sz="3200" dirty="0"/>
              <a:t> events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93383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EEABA77-A80A-3515-F4A0-783B5D81A7DB}"/>
              </a:ext>
            </a:extLst>
          </p:cNvPr>
          <p:cNvGrpSpPr/>
          <p:nvPr/>
        </p:nvGrpSpPr>
        <p:grpSpPr>
          <a:xfrm>
            <a:off x="1190625" y="4094027"/>
            <a:ext cx="8506293" cy="2684960"/>
            <a:chOff x="0" y="0"/>
            <a:chExt cx="11341725" cy="3579948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8D535D5-0BA0-E917-A34C-13E46B63B1DC}"/>
                </a:ext>
              </a:extLst>
            </p:cNvPr>
            <p:cNvSpPr txBox="1"/>
            <p:nvPr/>
          </p:nvSpPr>
          <p:spPr>
            <a:xfrm>
              <a:off x="0" y="2345791"/>
              <a:ext cx="8374524" cy="6400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12"/>
                </a:lnSpc>
              </a:pPr>
              <a:r>
                <a:rPr lang="en-US" sz="2932" spc="263">
                  <a:solidFill>
                    <a:srgbClr val="302E2C"/>
                  </a:solidFill>
                  <a:latin typeface="Raleway"/>
                </a:rPr>
                <a:t>Email Address</a:t>
              </a: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A1F6EFF-A7E9-B0D9-50D2-ABCE857FA691}"/>
                </a:ext>
              </a:extLst>
            </p:cNvPr>
            <p:cNvSpPr txBox="1"/>
            <p:nvPr/>
          </p:nvSpPr>
          <p:spPr>
            <a:xfrm>
              <a:off x="0" y="3027573"/>
              <a:ext cx="8374523" cy="552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46"/>
                </a:lnSpc>
              </a:pPr>
              <a:r>
                <a:rPr lang="en-US" sz="2533" spc="126" dirty="0">
                  <a:solidFill>
                    <a:srgbClr val="302E2C"/>
                  </a:solidFill>
                  <a:latin typeface="Raleway"/>
                </a:rPr>
                <a:t>Samantha.cenere@unito.it</a:t>
              </a:r>
            </a:p>
          </p:txBody>
        </p:sp>
        <p:sp>
          <p:nvSpPr>
            <p:cNvPr id="9" name="AutoShape 9">
              <a:extLst>
                <a:ext uri="{FF2B5EF4-FFF2-40B4-BE49-F238E27FC236}">
                  <a16:creationId xmlns:a16="http://schemas.microsoft.com/office/drawing/2014/main" id="{B514D97C-E386-5335-952D-1682E4D1D136}"/>
                </a:ext>
              </a:extLst>
            </p:cNvPr>
            <p:cNvSpPr/>
            <p:nvPr/>
          </p:nvSpPr>
          <p:spPr>
            <a:xfrm>
              <a:off x="0" y="0"/>
              <a:ext cx="11341725" cy="42140"/>
            </a:xfrm>
            <a:prstGeom prst="rect">
              <a:avLst/>
            </a:prstGeom>
            <a:solidFill>
              <a:srgbClr val="302E2C"/>
            </a:solidFill>
          </p:spPr>
        </p:sp>
      </p:grpSp>
      <p:sp>
        <p:nvSpPr>
          <p:cNvPr id="10" name="TextBox 11">
            <a:extLst>
              <a:ext uri="{FF2B5EF4-FFF2-40B4-BE49-F238E27FC236}">
                <a16:creationId xmlns:a16="http://schemas.microsoft.com/office/drawing/2014/main" id="{621B6A60-8254-4485-F723-D3DCC2DE9073}"/>
              </a:ext>
            </a:extLst>
          </p:cNvPr>
          <p:cNvSpPr txBox="1"/>
          <p:nvPr/>
        </p:nvSpPr>
        <p:spPr>
          <a:xfrm>
            <a:off x="1028700" y="2771329"/>
            <a:ext cx="894124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>
                <a:solidFill>
                  <a:srgbClr val="302E2C"/>
                </a:solidFill>
                <a:latin typeface="Lovelo Bold"/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96957227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D700986EC16F44B79875F685F3C065" ma:contentTypeVersion="16" ma:contentTypeDescription="Create a new document." ma:contentTypeScope="" ma:versionID="41641c058cf32071714f71f75b34aa27">
  <xsd:schema xmlns:xsd="http://www.w3.org/2001/XMLSchema" xmlns:xs="http://www.w3.org/2001/XMLSchema" xmlns:p="http://schemas.microsoft.com/office/2006/metadata/properties" xmlns:ns2="af8520f3-498b-4567-aac1-cb88a6c16e9c" xmlns:ns3="605b237b-3542-4219-8f5e-dbf9641d7f98" targetNamespace="http://schemas.microsoft.com/office/2006/metadata/properties" ma:root="true" ma:fieldsID="e428757a869794dba65918860fc87960" ns2:_="" ns3:_="">
    <xsd:import namespace="af8520f3-498b-4567-aac1-cb88a6c16e9c"/>
    <xsd:import namespace="605b237b-3542-4219-8f5e-dbf9641d7f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520f3-498b-4567-aac1-cb88a6c16e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7e3465-c9ce-485a-b4ea-95183e93b6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b237b-3542-4219-8f5e-dbf9641d7f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9a2bd8-e22d-45af-8ee9-520d0aa7ee72}" ma:internalName="TaxCatchAll" ma:showField="CatchAllData" ma:web="605b237b-3542-4219-8f5e-dbf9641d7f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B5FE79-51B7-48A2-87C4-FDA14134D132}">
  <ds:schemaRefs>
    <ds:schemaRef ds:uri="605b237b-3542-4219-8f5e-dbf9641d7f98"/>
    <ds:schemaRef ds:uri="af8520f3-498b-4567-aac1-cb88a6c16e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E97CFA9-D5F6-4022-BDE8-1A15C80633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499</Words>
  <Application>Microsoft Office PowerPoint</Application>
  <PresentationFormat>Personalizzato</PresentationFormat>
  <Paragraphs>36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7</vt:i4>
      </vt:variant>
    </vt:vector>
  </HeadingPairs>
  <TitlesOfParts>
    <vt:vector size="17" baseType="lpstr">
      <vt:lpstr>Calibri Light</vt:lpstr>
      <vt:lpstr>Raleway</vt:lpstr>
      <vt:lpstr>Calibri</vt:lpstr>
      <vt:lpstr>Lovelo Bold</vt:lpstr>
      <vt:lpstr>Arial</vt:lpstr>
      <vt:lpstr>Personalizza struttura</vt:lpstr>
      <vt:lpstr>1_Personalizza struttura</vt:lpstr>
      <vt:lpstr>2_Personalizza struttura</vt:lpstr>
      <vt:lpstr>3_Personalizza struttura</vt:lpstr>
      <vt:lpstr>4_Personalizza struttura</vt:lpstr>
      <vt:lpstr>Sustainable cities and digital participation  Analysing and modelling digital social innovation processes in the governance of urban sustainability in Turin and Brussels</vt:lpstr>
      <vt:lpstr>The context</vt:lpstr>
      <vt:lpstr>The first phase of research: Exploring Digital Social Innovation (DSI)</vt:lpstr>
      <vt:lpstr>The first phase of research: Scoping the heterogeneity of urban DSI-related initiatives</vt:lpstr>
      <vt:lpstr>Presentazione standard di PowerPoint</vt:lpstr>
      <vt:lpstr>Next steps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ENoLL PPT Standard</dc:title>
  <cp:lastModifiedBy>Cenere  Samantha</cp:lastModifiedBy>
  <cp:revision>2</cp:revision>
  <dcterms:created xsi:type="dcterms:W3CDTF">2006-08-16T00:00:00Z</dcterms:created>
  <dcterms:modified xsi:type="dcterms:W3CDTF">2022-09-12T08:27:00Z</dcterms:modified>
  <dc:identifier>DAE_7fiFGBc</dc:identifier>
</cp:coreProperties>
</file>